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5999738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5572"/>
    <a:srgbClr val="FFA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587"/>
    <p:restoredTop sz="95997"/>
  </p:normalViewPr>
  <p:slideViewPr>
    <p:cSldViewPr snapToGrid="0" snapToObjects="1">
      <p:cViewPr>
        <p:scale>
          <a:sx n="39" d="100"/>
          <a:sy n="39" d="100"/>
        </p:scale>
        <p:origin x="110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43159-4A63-CB4D-863B-E59D959EAE71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3A3C1-DCA9-ED41-8AD3-03ED893028C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7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1pPr>
    <a:lvl2pPr marL="1727987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2pPr>
    <a:lvl3pPr marL="3455975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3pPr>
    <a:lvl4pPr marL="5183962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4pPr>
    <a:lvl5pPr marL="6911950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5pPr>
    <a:lvl6pPr marL="8639937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6pPr>
    <a:lvl7pPr marL="10367924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7pPr>
    <a:lvl8pPr marL="12095912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8pPr>
    <a:lvl9pPr marL="13823899" algn="l" defTabSz="3455975" rtl="0" eaLnBrk="1" latinLnBrk="1" hangingPunct="1">
      <a:defRPr sz="45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Renewal</a:t>
            </a:r>
            <a:r>
              <a:rPr kumimoji="1" lang="ko-KR" altLang="en-US"/>
              <a:t> 할 것이다</a:t>
            </a:r>
            <a:r>
              <a:rPr kumimoji="1" lang="en-US" altLang="ko-KR"/>
              <a:t>.</a:t>
            </a:r>
            <a:r>
              <a:rPr kumimoji="1" lang="ko-KR" altLang="en-US"/>
              <a:t> 라고 말해주기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3A3C1-DCA9-ED41-8AD3-03ED893028C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111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541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108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587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445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029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723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685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988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819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075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754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B2FB5-85C9-DA43-B323-B952B4290D8E}" type="datetimeFigureOut">
              <a:rPr kumimoji="1" lang="ko-KR" altLang="en-US" smtClean="0"/>
              <a:t>2019. 8. 15.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95B6-432F-894B-81F3-E24DA2F4CD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381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1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1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1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1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5.png"/><Relationship Id="rId21" Type="http://schemas.openxmlformats.org/officeDocument/2006/relationships/image" Target="../media/image19.png"/><Relationship Id="rId34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microsoft.com/office/2007/relationships/hdphoto" Target="../media/hdphoto1.wdp"/><Relationship Id="rId37" Type="http://schemas.openxmlformats.org/officeDocument/2006/relationships/image" Target="../media/image3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2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1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Box 369">
            <a:extLst>
              <a:ext uri="{FF2B5EF4-FFF2-40B4-BE49-F238E27FC236}">
                <a16:creationId xmlns:a16="http://schemas.microsoft.com/office/drawing/2014/main" id="{F1144010-B2FA-0742-9010-4009C8F43B19}"/>
              </a:ext>
            </a:extLst>
          </p:cNvPr>
          <p:cNvSpPr txBox="1"/>
          <p:nvPr/>
        </p:nvSpPr>
        <p:spPr>
          <a:xfrm>
            <a:off x="17457336" y="7354565"/>
            <a:ext cx="146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main/lineup</a:t>
            </a:r>
            <a:endParaRPr kumimoji="1" lang="ko-KR" altLang="en-US" dirty="0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7B883907-CF78-4A4B-82A6-7E04E7815FCD}"/>
              </a:ext>
            </a:extLst>
          </p:cNvPr>
          <p:cNvSpPr txBox="1"/>
          <p:nvPr/>
        </p:nvSpPr>
        <p:spPr>
          <a:xfrm>
            <a:off x="15579242" y="7332639"/>
            <a:ext cx="86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main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046FAF-EE7A-AB4E-BC6D-892E7E8F00B5}"/>
              </a:ext>
            </a:extLst>
          </p:cNvPr>
          <p:cNvSpPr/>
          <p:nvPr/>
        </p:nvSpPr>
        <p:spPr>
          <a:xfrm>
            <a:off x="13604058" y="7683247"/>
            <a:ext cx="1469036" cy="229349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7A22C8-8BDE-9642-8910-3580A96F189B}"/>
              </a:ext>
            </a:extLst>
          </p:cNvPr>
          <p:cNvSpPr/>
          <p:nvPr/>
        </p:nvSpPr>
        <p:spPr>
          <a:xfrm>
            <a:off x="15615673" y="7667879"/>
            <a:ext cx="1469036" cy="229349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D8665DB-E0D2-6144-815E-D3E67B9F2AB5}"/>
              </a:ext>
            </a:extLst>
          </p:cNvPr>
          <p:cNvSpPr/>
          <p:nvPr/>
        </p:nvSpPr>
        <p:spPr>
          <a:xfrm>
            <a:off x="17518979" y="7671384"/>
            <a:ext cx="1469036" cy="229349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9590A0D7-096C-F044-B479-2CD1B4ABF6DD}"/>
              </a:ext>
            </a:extLst>
          </p:cNvPr>
          <p:cNvSpPr/>
          <p:nvPr/>
        </p:nvSpPr>
        <p:spPr>
          <a:xfrm>
            <a:off x="19495777" y="7675396"/>
            <a:ext cx="1469036" cy="229349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6CBAD4A8-F459-5D4E-B1AF-E8F1F5743C1F}"/>
              </a:ext>
            </a:extLst>
          </p:cNvPr>
          <p:cNvSpPr/>
          <p:nvPr/>
        </p:nvSpPr>
        <p:spPr>
          <a:xfrm>
            <a:off x="21332140" y="7683246"/>
            <a:ext cx="1469036" cy="229349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CB560A8E-E8E1-C143-9169-DBB90009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744" y="10825917"/>
            <a:ext cx="2293496" cy="14679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0D94159-46FA-5444-8C5A-E541113D1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7073" y="10834882"/>
            <a:ext cx="2301214" cy="1460072"/>
          </a:xfrm>
          <a:prstGeom prst="rect">
            <a:avLst/>
          </a:prstGeom>
        </p:spPr>
      </p:pic>
      <p:sp>
        <p:nvSpPr>
          <p:cNvPr id="27" name="평행 사변형[P] 26">
            <a:extLst>
              <a:ext uri="{FF2B5EF4-FFF2-40B4-BE49-F238E27FC236}">
                <a16:creationId xmlns:a16="http://schemas.microsoft.com/office/drawing/2014/main" id="{0C136B4D-9324-5A49-BAC9-FC29E2692C95}"/>
              </a:ext>
            </a:extLst>
          </p:cNvPr>
          <p:cNvSpPr/>
          <p:nvPr/>
        </p:nvSpPr>
        <p:spPr>
          <a:xfrm flipH="1">
            <a:off x="12126584" y="10820484"/>
            <a:ext cx="991888" cy="1461475"/>
          </a:xfrm>
          <a:prstGeom prst="parallelogram">
            <a:avLst>
              <a:gd name="adj" fmla="val 4640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flatTx/>
          </a:bodyPr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389DDD-22E1-2949-86E4-ACB103B1BFD1}"/>
              </a:ext>
            </a:extLst>
          </p:cNvPr>
          <p:cNvSpPr/>
          <p:nvPr/>
        </p:nvSpPr>
        <p:spPr>
          <a:xfrm>
            <a:off x="13604058" y="7683247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 dirty="0"/>
              <a:t>LTE   </a:t>
            </a:r>
            <a:r>
              <a:rPr kumimoji="1" lang="ko-KR" altLang="en-US" sz="800" dirty="0"/>
              <a:t>  </a:t>
            </a:r>
            <a:r>
              <a:rPr kumimoji="1" lang="en-US" altLang="ko-KR" sz="800" dirty="0"/>
              <a:t>        </a:t>
            </a:r>
            <a:r>
              <a:rPr kumimoji="1" lang="ko-KR" altLang="en-US" sz="800" dirty="0"/>
              <a:t>오후</a:t>
            </a:r>
            <a:r>
              <a:rPr kumimoji="1" lang="en-US" altLang="ko-KR" sz="800" dirty="0"/>
              <a:t> 12:00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     </a:t>
            </a:r>
            <a:r>
              <a:rPr kumimoji="1" lang="ko-KR" altLang="en-US" sz="800" dirty="0"/>
              <a:t>    </a:t>
            </a:r>
            <a:r>
              <a:rPr kumimoji="1" lang="en-US" altLang="ko-KR" sz="800" dirty="0"/>
              <a:t>30%</a:t>
            </a:r>
            <a:endParaRPr kumimoji="1" lang="ko-KR" altLang="en-US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5D2CB0-19BF-FF4D-97D8-D3B8F4422262}"/>
              </a:ext>
            </a:extLst>
          </p:cNvPr>
          <p:cNvSpPr/>
          <p:nvPr/>
        </p:nvSpPr>
        <p:spPr>
          <a:xfrm>
            <a:off x="13604058" y="7842885"/>
            <a:ext cx="1469036" cy="2490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latin typeface="PilGi" pitchFamily="2" charset="-127"/>
                <a:ea typeface="PilGi" pitchFamily="2" charset="-127"/>
              </a:rPr>
              <a:t>현재 진행중인 경기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158C1B2-BF29-774B-9628-B5272125BF69}"/>
              </a:ext>
            </a:extLst>
          </p:cNvPr>
          <p:cNvSpPr/>
          <p:nvPr/>
        </p:nvSpPr>
        <p:spPr>
          <a:xfrm>
            <a:off x="15615673" y="7667879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 dirty="0"/>
              <a:t>LTE   </a:t>
            </a:r>
            <a:r>
              <a:rPr kumimoji="1" lang="ko-KR" altLang="en-US" sz="800" dirty="0"/>
              <a:t>  </a:t>
            </a:r>
            <a:r>
              <a:rPr kumimoji="1" lang="en-US" altLang="ko-KR" sz="800" dirty="0"/>
              <a:t>        </a:t>
            </a:r>
            <a:r>
              <a:rPr kumimoji="1" lang="ko-KR" altLang="en-US" sz="800" dirty="0"/>
              <a:t>오후</a:t>
            </a:r>
            <a:r>
              <a:rPr kumimoji="1" lang="en-US" altLang="ko-KR" sz="800" dirty="0"/>
              <a:t> 12:00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     </a:t>
            </a:r>
            <a:r>
              <a:rPr kumimoji="1" lang="ko-KR" altLang="en-US" sz="800" dirty="0"/>
              <a:t>    </a:t>
            </a:r>
            <a:r>
              <a:rPr kumimoji="1" lang="en-US" altLang="ko-KR" sz="800" dirty="0"/>
              <a:t>30%</a:t>
            </a:r>
            <a:endParaRPr kumimoji="1" lang="ko-KR" altLang="en-US" sz="8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18EFEA-FB84-1F41-92B9-2518A2C1C2D6}"/>
              </a:ext>
            </a:extLst>
          </p:cNvPr>
          <p:cNvSpPr/>
          <p:nvPr/>
        </p:nvSpPr>
        <p:spPr>
          <a:xfrm>
            <a:off x="15615673" y="7827332"/>
            <a:ext cx="1469036" cy="24903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latin typeface="PilGi" pitchFamily="2" charset="-127"/>
                <a:ea typeface="PilGi" pitchFamily="2" charset="-127"/>
              </a:rPr>
              <a:t>지난 경기 기록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B9F908-3EF0-6A47-B385-2DB5ED3B264F}"/>
              </a:ext>
            </a:extLst>
          </p:cNvPr>
          <p:cNvGrpSpPr/>
          <p:nvPr/>
        </p:nvGrpSpPr>
        <p:grpSpPr>
          <a:xfrm>
            <a:off x="11830578" y="7690736"/>
            <a:ext cx="1469036" cy="2293495"/>
            <a:chOff x="183403" y="307292"/>
            <a:chExt cx="1469036" cy="229349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E9B55BE-110F-BB46-88A2-830CA37DE9AA}"/>
                </a:ext>
              </a:extLst>
            </p:cNvPr>
            <p:cNvSpPr/>
            <p:nvPr/>
          </p:nvSpPr>
          <p:spPr>
            <a:xfrm>
              <a:off x="183403" y="307292"/>
              <a:ext cx="1469036" cy="2293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06D201A-2F5C-0A49-A98C-3FAC2FD163F5}"/>
                </a:ext>
              </a:extLst>
            </p:cNvPr>
            <p:cNvSpPr/>
            <p:nvPr/>
          </p:nvSpPr>
          <p:spPr>
            <a:xfrm>
              <a:off x="183403" y="309390"/>
              <a:ext cx="1469036" cy="163335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800" dirty="0"/>
                <a:t>LTE   </a:t>
              </a:r>
              <a:r>
                <a:rPr kumimoji="1" lang="ko-KR" altLang="en-US" sz="800" dirty="0"/>
                <a:t>  </a:t>
              </a:r>
              <a:r>
                <a:rPr kumimoji="1" lang="en-US" altLang="ko-KR" sz="800" dirty="0"/>
                <a:t>        </a:t>
              </a:r>
              <a:r>
                <a:rPr kumimoji="1" lang="ko-KR" altLang="en-US" sz="800" dirty="0"/>
                <a:t>오후</a:t>
              </a:r>
              <a:r>
                <a:rPr kumimoji="1" lang="en-US" altLang="ko-KR" sz="800" dirty="0"/>
                <a:t> 12:00</a:t>
              </a:r>
              <a:r>
                <a:rPr kumimoji="1" lang="ko-KR" altLang="en-US" sz="800" dirty="0"/>
                <a:t> </a:t>
              </a:r>
              <a:r>
                <a:rPr kumimoji="1" lang="en-US" altLang="ko-KR" sz="800" dirty="0"/>
                <a:t>     </a:t>
              </a:r>
              <a:r>
                <a:rPr kumimoji="1" lang="ko-KR" altLang="en-US" sz="800" dirty="0"/>
                <a:t>    </a:t>
              </a:r>
              <a:r>
                <a:rPr kumimoji="1" lang="en-US" altLang="ko-KR" sz="800" dirty="0"/>
                <a:t>30%</a:t>
              </a:r>
              <a:endParaRPr kumimoji="1" lang="ko-KR" altLang="en-US" sz="800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9003A7-F957-5747-BA5E-A47E606824C4}"/>
              </a:ext>
            </a:extLst>
          </p:cNvPr>
          <p:cNvSpPr/>
          <p:nvPr/>
        </p:nvSpPr>
        <p:spPr>
          <a:xfrm>
            <a:off x="13688970" y="8223704"/>
            <a:ext cx="1310704" cy="1335600"/>
          </a:xfrm>
          <a:prstGeom prst="rect">
            <a:avLst/>
          </a:prstGeom>
          <a:solidFill>
            <a:schemeClr val="bg1">
              <a:alpha val="22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AAAAEFF-3950-934C-B832-C24E744D9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4751" y="9665236"/>
            <a:ext cx="170883" cy="166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712E537-FFD7-D24D-A9B5-D8AD7F6C2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2443481" y="8726985"/>
            <a:ext cx="291955" cy="365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50E76434-ABCE-244A-8D83-C70E7B3A7A28}"/>
              </a:ext>
            </a:extLst>
          </p:cNvPr>
          <p:cNvSpPr/>
          <p:nvPr/>
        </p:nvSpPr>
        <p:spPr>
          <a:xfrm>
            <a:off x="12382395" y="8365132"/>
            <a:ext cx="398981" cy="583634"/>
          </a:xfrm>
          <a:prstGeom prst="rect">
            <a:avLst/>
          </a:prstGeom>
          <a:noFill/>
          <a:ln>
            <a:solidFill>
              <a:srgbClr val="FF0000">
                <a:alpha val="90000"/>
              </a:srgb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C35EC9E-216B-4947-8689-2F1673967C92}"/>
              </a:ext>
            </a:extLst>
          </p:cNvPr>
          <p:cNvSpPr/>
          <p:nvPr/>
        </p:nvSpPr>
        <p:spPr>
          <a:xfrm>
            <a:off x="12711074" y="8879059"/>
            <a:ext cx="149323" cy="14932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48CD9604-3E85-8442-B46C-CD39FDA0A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1203" y="8834140"/>
            <a:ext cx="170883" cy="166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208D2934-FD82-C24D-95F1-B22C0D8CDEFD}"/>
              </a:ext>
            </a:extLst>
          </p:cNvPr>
          <p:cNvSpPr/>
          <p:nvPr/>
        </p:nvSpPr>
        <p:spPr>
          <a:xfrm rot="20071848">
            <a:off x="10695405" y="8070471"/>
            <a:ext cx="3541355" cy="1139223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C000">
                <a:alpha val="40000"/>
              </a:srgb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dirty="0">
                <a:ln w="0"/>
                <a:gradFill flip="none" rotWithShape="1">
                  <a:gsLst>
                    <a:gs pos="0">
                      <a:srgbClr val="FF0000"/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  <a:latin typeface="Bauhaus 93" pitchFamily="82" charset="0"/>
                <a:ea typeface="Nanum Pen Script" panose="03040600000000000000" pitchFamily="66" charset="-127"/>
              </a:rPr>
              <a:t>STRIKE!!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76567457-497D-C74E-8C67-BE202A1FF51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3821335" y="8405367"/>
            <a:ext cx="317227" cy="317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D2B95A57-DBD7-624D-B1F5-2270CDAA852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4550713" y="8405367"/>
            <a:ext cx="317227" cy="317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FB878FE-5DAF-EC45-B9C7-F99382F1F82E}"/>
              </a:ext>
            </a:extLst>
          </p:cNvPr>
          <p:cNvSpPr txBox="1"/>
          <p:nvPr/>
        </p:nvSpPr>
        <p:spPr>
          <a:xfrm>
            <a:off x="14144229" y="9048109"/>
            <a:ext cx="38236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vs</a:t>
            </a:r>
            <a:endParaRPr kumimoji="1"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C341954-733A-FF49-818F-AF7517EAAF1B}"/>
              </a:ext>
            </a:extLst>
          </p:cNvPr>
          <p:cNvSpPr txBox="1"/>
          <p:nvPr/>
        </p:nvSpPr>
        <p:spPr>
          <a:xfrm>
            <a:off x="13678482" y="8730082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Team1</a:t>
            </a:r>
            <a:endParaRPr kumimoji="1" lang="ko-KR" altLang="en-U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F544129-B0E7-7145-B427-ED28B8B0F96A}"/>
              </a:ext>
            </a:extLst>
          </p:cNvPr>
          <p:cNvSpPr txBox="1"/>
          <p:nvPr/>
        </p:nvSpPr>
        <p:spPr>
          <a:xfrm>
            <a:off x="14390212" y="8730082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Team2</a:t>
            </a:r>
            <a:endParaRPr kumimoji="1" lang="ko-KR" altLang="en-U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E25A989A-9BEB-544F-9C88-4AF946BAA98C}"/>
              </a:ext>
            </a:extLst>
          </p:cNvPr>
          <p:cNvSpPr/>
          <p:nvPr/>
        </p:nvSpPr>
        <p:spPr>
          <a:xfrm>
            <a:off x="14518034" y="9063885"/>
            <a:ext cx="370135" cy="370135"/>
          </a:xfrm>
          <a:prstGeom prst="ellipse">
            <a:avLst/>
          </a:prstGeom>
          <a:gradFill>
            <a:gsLst>
              <a:gs pos="18000">
                <a:schemeClr val="accent1">
                  <a:lumMod val="5000"/>
                  <a:lumOff val="95000"/>
                  <a:alpha val="34000"/>
                </a:schemeClr>
              </a:gs>
              <a:gs pos="43000">
                <a:schemeClr val="accent4">
                  <a:lumMod val="20000"/>
                  <a:lumOff val="80000"/>
                </a:schemeClr>
              </a:gs>
              <a:gs pos="69000">
                <a:schemeClr val="accent4">
                  <a:lumMod val="40000"/>
                  <a:lumOff val="60000"/>
                </a:schemeClr>
              </a:gs>
              <a:gs pos="98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Y</a:t>
            </a:r>
            <a:endParaRPr kumimoji="1" lang="ko-KR" altLang="en-US" b="1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29B7FB7E-83A9-CC4C-86FA-8E73AB3F9257}"/>
              </a:ext>
            </a:extLst>
          </p:cNvPr>
          <p:cNvSpPr/>
          <p:nvPr/>
        </p:nvSpPr>
        <p:spPr>
          <a:xfrm>
            <a:off x="13793915" y="9066605"/>
            <a:ext cx="370135" cy="370135"/>
          </a:xfrm>
          <a:prstGeom prst="ellipse">
            <a:avLst/>
          </a:prstGeom>
          <a:gradFill>
            <a:gsLst>
              <a:gs pos="18000">
                <a:schemeClr val="accent1">
                  <a:lumMod val="5000"/>
                  <a:lumOff val="95000"/>
                  <a:alpha val="34000"/>
                </a:schemeClr>
              </a:gs>
              <a:gs pos="43000">
                <a:schemeClr val="accent4">
                  <a:lumMod val="20000"/>
                  <a:lumOff val="80000"/>
                </a:schemeClr>
              </a:gs>
              <a:gs pos="69000">
                <a:schemeClr val="accent4">
                  <a:lumMod val="40000"/>
                  <a:lumOff val="60000"/>
                </a:schemeClr>
              </a:gs>
              <a:gs pos="98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X</a:t>
            </a:r>
            <a:endParaRPr kumimoji="1" lang="ko-KR" altLang="en-US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C72FAD7-18D3-9148-A14E-80AA85A63700}"/>
              </a:ext>
            </a:extLst>
          </p:cNvPr>
          <p:cNvSpPr txBox="1"/>
          <p:nvPr/>
        </p:nvSpPr>
        <p:spPr>
          <a:xfrm>
            <a:off x="11830578" y="7303428"/>
            <a:ext cx="977486" cy="36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splash</a:t>
            </a:r>
            <a:endParaRPr kumimoji="1"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C8E36E0-D3D6-BB48-B50F-7B3EE0BE1850}"/>
              </a:ext>
            </a:extLst>
          </p:cNvPr>
          <p:cNvSpPr txBox="1"/>
          <p:nvPr/>
        </p:nvSpPr>
        <p:spPr>
          <a:xfrm>
            <a:off x="13549201" y="7329188"/>
            <a:ext cx="76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main</a:t>
            </a:r>
            <a:endParaRPr kumimoji="1" lang="ko-KR" alt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1215404-EC12-774B-A3FA-C0432FA9A464}"/>
              </a:ext>
            </a:extLst>
          </p:cNvPr>
          <p:cNvSpPr txBox="1"/>
          <p:nvPr/>
        </p:nvSpPr>
        <p:spPr>
          <a:xfrm>
            <a:off x="14319454" y="8254468"/>
            <a:ext cx="708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진행 시간 </a:t>
            </a:r>
            <a:r>
              <a:rPr kumimoji="1" lang="en-US" altLang="ko-KR" sz="500" dirty="0">
                <a:solidFill>
                  <a:schemeClr val="bg1"/>
                </a:solidFill>
              </a:rPr>
              <a:t>00</a:t>
            </a:r>
            <a:r>
              <a:rPr kumimoji="1" lang="ko-KR" altLang="en-US" sz="500" dirty="0">
                <a:solidFill>
                  <a:schemeClr val="bg1"/>
                </a:solidFill>
              </a:rPr>
              <a:t> </a:t>
            </a:r>
            <a:r>
              <a:rPr kumimoji="1" lang="en-US" altLang="ko-KR" sz="500" dirty="0">
                <a:solidFill>
                  <a:schemeClr val="bg1"/>
                </a:solidFill>
              </a:rPr>
              <a:t>:</a:t>
            </a:r>
            <a:r>
              <a:rPr kumimoji="1" lang="ko-KR" altLang="en-US" sz="500" dirty="0">
                <a:solidFill>
                  <a:schemeClr val="bg1"/>
                </a:solidFill>
              </a:rPr>
              <a:t> </a:t>
            </a:r>
            <a:r>
              <a:rPr kumimoji="1" lang="en-US" altLang="ko-KR" sz="500" dirty="0">
                <a:solidFill>
                  <a:schemeClr val="bg1"/>
                </a:solidFill>
              </a:rPr>
              <a:t>00</a:t>
            </a:r>
            <a:endParaRPr kumimoji="1" lang="ko-KR" altLang="en-US" sz="500" dirty="0">
              <a:solidFill>
                <a:schemeClr val="bg1"/>
              </a:solidFill>
            </a:endParaRPr>
          </a:p>
        </p:txBody>
      </p:sp>
      <p:cxnSp>
        <p:nvCxnSpPr>
          <p:cNvPr id="140" name="직선 연결선[R] 139">
            <a:extLst>
              <a:ext uri="{FF2B5EF4-FFF2-40B4-BE49-F238E27FC236}">
                <a16:creationId xmlns:a16="http://schemas.microsoft.com/office/drawing/2014/main" id="{CF3A4079-053A-784C-A425-79FF4DA2EE2D}"/>
              </a:ext>
            </a:extLst>
          </p:cNvPr>
          <p:cNvCxnSpPr>
            <a:cxnSpLocks/>
          </p:cNvCxnSpPr>
          <p:nvPr/>
        </p:nvCxnSpPr>
        <p:spPr>
          <a:xfrm flipH="1">
            <a:off x="16357244" y="10387831"/>
            <a:ext cx="187027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0B9043C-F649-5C47-8711-4C569A7E2D6A}"/>
              </a:ext>
            </a:extLst>
          </p:cNvPr>
          <p:cNvSpPr/>
          <p:nvPr/>
        </p:nvSpPr>
        <p:spPr>
          <a:xfrm>
            <a:off x="17589316" y="8217688"/>
            <a:ext cx="1310704" cy="1616553"/>
          </a:xfrm>
          <a:prstGeom prst="rect">
            <a:avLst/>
          </a:prstGeom>
          <a:solidFill>
            <a:schemeClr val="bg1">
              <a:alpha val="22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DC994B7-32DF-4046-A6E3-C797A9C5A3C5}"/>
              </a:ext>
            </a:extLst>
          </p:cNvPr>
          <p:cNvCxnSpPr>
            <a:cxnSpLocks/>
          </p:cNvCxnSpPr>
          <p:nvPr/>
        </p:nvCxnSpPr>
        <p:spPr>
          <a:xfrm flipV="1">
            <a:off x="18224787" y="9967524"/>
            <a:ext cx="0" cy="42492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9B4ECD0-66D0-DC44-9CBC-C364662DEC3D}"/>
              </a:ext>
            </a:extLst>
          </p:cNvPr>
          <p:cNvSpPr/>
          <p:nvPr/>
        </p:nvSpPr>
        <p:spPr>
          <a:xfrm>
            <a:off x="17518979" y="7671384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 dirty="0"/>
              <a:t>LTE   </a:t>
            </a:r>
            <a:r>
              <a:rPr kumimoji="1" lang="ko-KR" altLang="en-US" sz="800" dirty="0"/>
              <a:t>  </a:t>
            </a:r>
            <a:r>
              <a:rPr kumimoji="1" lang="en-US" altLang="ko-KR" sz="800" dirty="0"/>
              <a:t>        </a:t>
            </a:r>
            <a:r>
              <a:rPr kumimoji="1" lang="ko-KR" altLang="en-US" sz="800" dirty="0"/>
              <a:t>오후</a:t>
            </a:r>
            <a:r>
              <a:rPr kumimoji="1" lang="en-US" altLang="ko-KR" sz="800" dirty="0"/>
              <a:t> 12:00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     </a:t>
            </a:r>
            <a:r>
              <a:rPr kumimoji="1" lang="ko-KR" altLang="en-US" sz="800" dirty="0"/>
              <a:t>    </a:t>
            </a:r>
            <a:r>
              <a:rPr kumimoji="1" lang="en-US" altLang="ko-KR" sz="800" dirty="0"/>
              <a:t>30%</a:t>
            </a:r>
            <a:endParaRPr kumimoji="1" lang="ko-KR" altLang="en-US" sz="800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68A6489-15E3-3144-BF3F-864790FE6498}"/>
              </a:ext>
            </a:extLst>
          </p:cNvPr>
          <p:cNvSpPr/>
          <p:nvPr/>
        </p:nvSpPr>
        <p:spPr>
          <a:xfrm>
            <a:off x="17518942" y="7834336"/>
            <a:ext cx="1469036" cy="24903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latin typeface="PilGi" pitchFamily="2" charset="-127"/>
                <a:ea typeface="PilGi" pitchFamily="2" charset="-127"/>
              </a:rPr>
              <a:t>해당 팀 정보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987E3120-1592-D24A-BF2F-8A84AE6AA51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7672957" y="8337087"/>
            <a:ext cx="126824" cy="126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D08A4923-894D-BF45-BE23-DD9D35B143A2}"/>
              </a:ext>
            </a:extLst>
          </p:cNvPr>
          <p:cNvSpPr txBox="1"/>
          <p:nvPr/>
        </p:nvSpPr>
        <p:spPr>
          <a:xfrm>
            <a:off x="17743600" y="8287158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Team1</a:t>
            </a:r>
            <a:endParaRPr kumimoji="1" lang="ko-KR" altLang="en-US" sz="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8E858BB-1FF8-FE4A-915B-BC7FCAC39E95}"/>
              </a:ext>
            </a:extLst>
          </p:cNvPr>
          <p:cNvSpPr txBox="1"/>
          <p:nvPr/>
        </p:nvSpPr>
        <p:spPr>
          <a:xfrm>
            <a:off x="18376004" y="8296236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Team2</a:t>
            </a:r>
            <a:endParaRPr kumimoji="1" lang="ko-KR" altLang="en-US" sz="8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958937D2-D150-4A45-8C5C-72EA9469888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8303493" y="8337087"/>
            <a:ext cx="126824" cy="126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5" name="직선 연결선[R] 164">
            <a:extLst>
              <a:ext uri="{FF2B5EF4-FFF2-40B4-BE49-F238E27FC236}">
                <a16:creationId xmlns:a16="http://schemas.microsoft.com/office/drawing/2014/main" id="{3CA4F515-1726-874D-9797-1FAED99DAA8E}"/>
              </a:ext>
            </a:extLst>
          </p:cNvPr>
          <p:cNvCxnSpPr>
            <a:cxnSpLocks/>
          </p:cNvCxnSpPr>
          <p:nvPr/>
        </p:nvCxnSpPr>
        <p:spPr>
          <a:xfrm flipV="1">
            <a:off x="17453359" y="7359449"/>
            <a:ext cx="0" cy="234547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CD485830-7C30-574D-9FCB-2F25F8C54636}"/>
              </a:ext>
            </a:extLst>
          </p:cNvPr>
          <p:cNvCxnSpPr>
            <a:cxnSpLocks/>
          </p:cNvCxnSpPr>
          <p:nvPr/>
        </p:nvCxnSpPr>
        <p:spPr>
          <a:xfrm>
            <a:off x="16359012" y="7359448"/>
            <a:ext cx="0" cy="33027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1A44EA5E-0FBD-6C44-9895-61AEE5EBC371}"/>
              </a:ext>
            </a:extLst>
          </p:cNvPr>
          <p:cNvSpPr txBox="1"/>
          <p:nvPr/>
        </p:nvSpPr>
        <p:spPr>
          <a:xfrm>
            <a:off x="15014290" y="8925876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Sweeping</a:t>
            </a:r>
            <a:endParaRPr kumimoji="1" lang="ko-KR" altLang="en-US" sz="8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3074CB4-3CFA-4440-A045-27F54C8729A3}"/>
              </a:ext>
            </a:extLst>
          </p:cNvPr>
          <p:cNvSpPr txBox="1"/>
          <p:nvPr/>
        </p:nvSpPr>
        <p:spPr>
          <a:xfrm>
            <a:off x="16852170" y="10356732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Tab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(turn inside out)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04DF18B-48FF-CF43-B266-5E2BCF953F13}"/>
              </a:ext>
            </a:extLst>
          </p:cNvPr>
          <p:cNvSpPr txBox="1"/>
          <p:nvPr/>
        </p:nvSpPr>
        <p:spPr>
          <a:xfrm>
            <a:off x="17114830" y="7383298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/>
              <a:t>Tab</a:t>
            </a:r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A62C13BB-6352-4C4D-9482-069175E0C7E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7724373" y="9594693"/>
            <a:ext cx="172533" cy="1725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88734495-363F-4742-88D9-A554C1B82576}"/>
              </a:ext>
            </a:extLst>
          </p:cNvPr>
          <p:cNvCxnSpPr>
            <a:cxnSpLocks/>
          </p:cNvCxnSpPr>
          <p:nvPr/>
        </p:nvCxnSpPr>
        <p:spPr>
          <a:xfrm>
            <a:off x="15131312" y="8922694"/>
            <a:ext cx="372475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[R] 197">
            <a:extLst>
              <a:ext uri="{FF2B5EF4-FFF2-40B4-BE49-F238E27FC236}">
                <a16:creationId xmlns:a16="http://schemas.microsoft.com/office/drawing/2014/main" id="{D5423EE4-F776-6540-AC1C-018146902713}"/>
              </a:ext>
            </a:extLst>
          </p:cNvPr>
          <p:cNvCxnSpPr>
            <a:cxnSpLocks/>
          </p:cNvCxnSpPr>
          <p:nvPr/>
        </p:nvCxnSpPr>
        <p:spPr>
          <a:xfrm>
            <a:off x="17439590" y="9708691"/>
            <a:ext cx="272744" cy="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C637BC5-1D34-8147-9557-84322ED3FF31}"/>
              </a:ext>
            </a:extLst>
          </p:cNvPr>
          <p:cNvSpPr/>
          <p:nvPr/>
        </p:nvSpPr>
        <p:spPr>
          <a:xfrm>
            <a:off x="15725839" y="8224629"/>
            <a:ext cx="1310704" cy="1335600"/>
          </a:xfrm>
          <a:prstGeom prst="rect">
            <a:avLst/>
          </a:prstGeom>
          <a:solidFill>
            <a:schemeClr val="bg1">
              <a:alpha val="22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3612A37A-AB3D-5245-82E0-C8972116D8E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5824969" y="8408295"/>
            <a:ext cx="317227" cy="317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BE2BE92B-7F0B-4C47-856E-506FA3B9D7A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6554347" y="8408295"/>
            <a:ext cx="317227" cy="317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1C674004-1314-924E-94ED-6D79A4A083E7}"/>
              </a:ext>
            </a:extLst>
          </p:cNvPr>
          <p:cNvSpPr txBox="1"/>
          <p:nvPr/>
        </p:nvSpPr>
        <p:spPr>
          <a:xfrm>
            <a:off x="16147980" y="9045794"/>
            <a:ext cx="42317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vs</a:t>
            </a:r>
            <a:endParaRPr kumimoji="1"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C8A3099-BD8D-5C4C-8C4D-B2783578B79F}"/>
              </a:ext>
            </a:extLst>
          </p:cNvPr>
          <p:cNvSpPr txBox="1"/>
          <p:nvPr/>
        </p:nvSpPr>
        <p:spPr>
          <a:xfrm>
            <a:off x="15705712" y="8733010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Team1</a:t>
            </a:r>
            <a:endParaRPr kumimoji="1" lang="ko-KR" altLang="en-U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69DA149-2026-1F43-BCC9-2A2117F43B6B}"/>
              </a:ext>
            </a:extLst>
          </p:cNvPr>
          <p:cNvSpPr txBox="1"/>
          <p:nvPr/>
        </p:nvSpPr>
        <p:spPr>
          <a:xfrm>
            <a:off x="16393846" y="8733010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Team2</a:t>
            </a:r>
            <a:endParaRPr kumimoji="1" lang="ko-KR" altLang="en-U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3C84C147-064D-A941-BA9E-2127574AB4CE}"/>
              </a:ext>
            </a:extLst>
          </p:cNvPr>
          <p:cNvSpPr/>
          <p:nvPr/>
        </p:nvSpPr>
        <p:spPr>
          <a:xfrm>
            <a:off x="16320330" y="9369913"/>
            <a:ext cx="60960" cy="6096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aphicFrame>
        <p:nvGraphicFramePr>
          <p:cNvPr id="270" name="표 269">
            <a:extLst>
              <a:ext uri="{FF2B5EF4-FFF2-40B4-BE49-F238E27FC236}">
                <a16:creationId xmlns:a16="http://schemas.microsoft.com/office/drawing/2014/main" id="{941A239A-BC4E-664A-989E-9CAD74635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117736"/>
              </p:ext>
            </p:extLst>
          </p:nvPr>
        </p:nvGraphicFramePr>
        <p:xfrm>
          <a:off x="17687557" y="8540121"/>
          <a:ext cx="1102412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1206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551206">
                  <a:extLst>
                    <a:ext uri="{9D8B030D-6E8A-4147-A177-3AD203B41FA5}">
                      <a16:colId xmlns:a16="http://schemas.microsoft.com/office/drawing/2014/main" val="38450084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T1_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T2_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T1_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T2_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2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T1_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T2_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380325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T1_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T2_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3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5009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T1_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T2_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4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899468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T1_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6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🐶 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T2_</a:t>
                      </a:r>
                      <a:r>
                        <a:rPr lang="ko-KR" altLang="en-US" sz="500" b="1" dirty="0">
                          <a:solidFill>
                            <a:srgbClr val="00B0F0"/>
                          </a:solidFill>
                        </a:rPr>
                        <a:t>선수</a:t>
                      </a:r>
                      <a:r>
                        <a:rPr lang="en-US" altLang="ko-KR" sz="500" b="1" dirty="0">
                          <a:solidFill>
                            <a:srgbClr val="00B0F0"/>
                          </a:solidFill>
                        </a:rPr>
                        <a:t>5</a:t>
                      </a:r>
                      <a:endParaRPr lang="ko-KR" altLang="en-US" sz="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293769"/>
                  </a:ext>
                </a:extLst>
              </a:tr>
            </a:tbl>
          </a:graphicData>
        </a:graphic>
      </p:graphicFrame>
      <p:cxnSp>
        <p:nvCxnSpPr>
          <p:cNvPr id="272" name="직선 연결선[R] 271">
            <a:extLst>
              <a:ext uri="{FF2B5EF4-FFF2-40B4-BE49-F238E27FC236}">
                <a16:creationId xmlns:a16="http://schemas.microsoft.com/office/drawing/2014/main" id="{FCDBA43C-F1C8-E34B-8EDA-CD516E9EA2C8}"/>
              </a:ext>
            </a:extLst>
          </p:cNvPr>
          <p:cNvCxnSpPr>
            <a:cxnSpLocks/>
          </p:cNvCxnSpPr>
          <p:nvPr/>
        </p:nvCxnSpPr>
        <p:spPr>
          <a:xfrm>
            <a:off x="17719979" y="8608133"/>
            <a:ext cx="0" cy="388386"/>
          </a:xfrm>
          <a:prstGeom prst="line">
            <a:avLst/>
          </a:prstGeom>
          <a:ln w="31750" cap="rnd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558163E2-8066-544B-8859-2F047987970C}"/>
              </a:ext>
            </a:extLst>
          </p:cNvPr>
          <p:cNvSpPr txBox="1"/>
          <p:nvPr/>
        </p:nvSpPr>
        <p:spPr>
          <a:xfrm>
            <a:off x="13863751" y="9606289"/>
            <a:ext cx="96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/>
                  </a:solidFill>
                </a:ln>
                <a:solidFill>
                  <a:srgbClr val="00B0F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ilGi" pitchFamily="2" charset="-127"/>
                <a:ea typeface="PilGi" pitchFamily="2" charset="-127"/>
              </a:rPr>
              <a:t>Playball</a:t>
            </a:r>
            <a:endParaRPr kumimoji="1" lang="ko-KR" altLang="en-US" b="1" dirty="0">
              <a:ln>
                <a:solidFill>
                  <a:schemeClr val="accent1"/>
                </a:solidFill>
              </a:ln>
              <a:solidFill>
                <a:srgbClr val="00B0F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PilGi" pitchFamily="2" charset="-127"/>
              <a:ea typeface="PilGi" pitchFamily="2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2DE485B7-99B1-5847-BC31-DD3151955598}"/>
              </a:ext>
            </a:extLst>
          </p:cNvPr>
          <p:cNvSpPr txBox="1"/>
          <p:nvPr/>
        </p:nvSpPr>
        <p:spPr>
          <a:xfrm>
            <a:off x="15890082" y="9582976"/>
            <a:ext cx="10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/>
                  </a:solidFill>
                </a:ln>
                <a:solidFill>
                  <a:srgbClr val="00B0F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ilGi" pitchFamily="2" charset="-127"/>
                <a:ea typeface="PilGi" pitchFamily="2" charset="-127"/>
              </a:rPr>
              <a:t>Playball</a:t>
            </a:r>
            <a:endParaRPr kumimoji="1" lang="ko-KR" altLang="en-US" b="1" dirty="0">
              <a:ln>
                <a:solidFill>
                  <a:schemeClr val="accent1"/>
                </a:solidFill>
              </a:ln>
              <a:solidFill>
                <a:srgbClr val="00B0F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PilGi" pitchFamily="2" charset="-127"/>
              <a:ea typeface="PilGi" pitchFamily="2" charset="-127"/>
            </a:endParaRPr>
          </a:p>
        </p:txBody>
      </p:sp>
      <p:cxnSp>
        <p:nvCxnSpPr>
          <p:cNvPr id="138" name="직선 연결선[R] 137">
            <a:extLst>
              <a:ext uri="{FF2B5EF4-FFF2-40B4-BE49-F238E27FC236}">
                <a16:creationId xmlns:a16="http://schemas.microsoft.com/office/drawing/2014/main" id="{A5D11A58-E2DF-474D-A50F-4314B9E9D9CB}"/>
              </a:ext>
            </a:extLst>
          </p:cNvPr>
          <p:cNvCxnSpPr>
            <a:cxnSpLocks/>
          </p:cNvCxnSpPr>
          <p:nvPr/>
        </p:nvCxnSpPr>
        <p:spPr>
          <a:xfrm>
            <a:off x="16356920" y="9415126"/>
            <a:ext cx="7553" cy="97732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DE2B6A6-4693-1647-8F23-1B89948767AC}"/>
              </a:ext>
            </a:extLst>
          </p:cNvPr>
          <p:cNvSpPr/>
          <p:nvPr/>
        </p:nvSpPr>
        <p:spPr>
          <a:xfrm>
            <a:off x="17716508" y="9573724"/>
            <a:ext cx="219242" cy="242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F404333E-ADB9-B34E-A726-793337332DCE}"/>
              </a:ext>
            </a:extLst>
          </p:cNvPr>
          <p:cNvSpPr txBox="1"/>
          <p:nvPr/>
        </p:nvSpPr>
        <p:spPr>
          <a:xfrm>
            <a:off x="19431648" y="7366880"/>
            <a:ext cx="110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teaminfo</a:t>
            </a:r>
            <a:endParaRPr kumimoji="1" lang="ko-KR" altLang="en-US"/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694335CD-576A-0541-B8D2-E9941235609E}"/>
              </a:ext>
            </a:extLst>
          </p:cNvPr>
          <p:cNvSpPr/>
          <p:nvPr/>
        </p:nvSpPr>
        <p:spPr>
          <a:xfrm>
            <a:off x="19495777" y="7675396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/>
              <a:t>LTE   </a:t>
            </a:r>
            <a:r>
              <a:rPr kumimoji="1" lang="ko-KR" altLang="en-US" sz="800"/>
              <a:t>  </a:t>
            </a:r>
            <a:r>
              <a:rPr kumimoji="1" lang="en-US" altLang="ko-KR" sz="800"/>
              <a:t>        </a:t>
            </a:r>
            <a:r>
              <a:rPr kumimoji="1" lang="ko-KR" altLang="en-US" sz="800"/>
              <a:t>오후</a:t>
            </a:r>
            <a:r>
              <a:rPr kumimoji="1" lang="en-US" altLang="ko-KR" sz="800"/>
              <a:t> 12:00</a:t>
            </a:r>
            <a:r>
              <a:rPr kumimoji="1" lang="ko-KR" altLang="en-US" sz="800"/>
              <a:t> </a:t>
            </a:r>
            <a:r>
              <a:rPr kumimoji="1" lang="en-US" altLang="ko-KR" sz="800"/>
              <a:t>     </a:t>
            </a:r>
            <a:r>
              <a:rPr kumimoji="1" lang="ko-KR" altLang="en-US" sz="800"/>
              <a:t>    </a:t>
            </a:r>
            <a:r>
              <a:rPr kumimoji="1" lang="en-US" altLang="ko-KR" sz="800"/>
              <a:t>30%</a:t>
            </a:r>
            <a:endParaRPr kumimoji="1" lang="ko-KR" altLang="en-US" sz="800"/>
          </a:p>
        </p:txBody>
      </p:sp>
      <p:sp>
        <p:nvSpPr>
          <p:cNvPr id="306" name="직사각형 305">
            <a:extLst>
              <a:ext uri="{FF2B5EF4-FFF2-40B4-BE49-F238E27FC236}">
                <a16:creationId xmlns:a16="http://schemas.microsoft.com/office/drawing/2014/main" id="{AAC76A96-BDBE-394C-B874-0B4E69B1461A}"/>
              </a:ext>
            </a:extLst>
          </p:cNvPr>
          <p:cNvSpPr/>
          <p:nvPr/>
        </p:nvSpPr>
        <p:spPr>
          <a:xfrm>
            <a:off x="19503648" y="7838731"/>
            <a:ext cx="1469036" cy="24903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latin typeface="PilGi" pitchFamily="2" charset="-127"/>
                <a:ea typeface="PilGi" pitchFamily="2" charset="-127"/>
              </a:rPr>
              <a:t>최강팀</a:t>
            </a: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0837027-E28D-4E49-AEED-BE2BF329102F}"/>
              </a:ext>
            </a:extLst>
          </p:cNvPr>
          <p:cNvSpPr/>
          <p:nvPr/>
        </p:nvSpPr>
        <p:spPr>
          <a:xfrm>
            <a:off x="17649358" y="8320840"/>
            <a:ext cx="510076" cy="163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23" name="직선 연결선[R] 322">
            <a:extLst>
              <a:ext uri="{FF2B5EF4-FFF2-40B4-BE49-F238E27FC236}">
                <a16:creationId xmlns:a16="http://schemas.microsoft.com/office/drawing/2014/main" id="{28979CC2-F9DA-ED4E-93AE-6BF827695156}"/>
              </a:ext>
            </a:extLst>
          </p:cNvPr>
          <p:cNvCxnSpPr>
            <a:cxnSpLocks/>
          </p:cNvCxnSpPr>
          <p:nvPr/>
        </p:nvCxnSpPr>
        <p:spPr>
          <a:xfrm flipH="1">
            <a:off x="19978167" y="10391409"/>
            <a:ext cx="174808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화살표 연결선 323">
            <a:extLst>
              <a:ext uri="{FF2B5EF4-FFF2-40B4-BE49-F238E27FC236}">
                <a16:creationId xmlns:a16="http://schemas.microsoft.com/office/drawing/2014/main" id="{CCEFF81C-67E4-2942-9986-9E88336FE5B5}"/>
              </a:ext>
            </a:extLst>
          </p:cNvPr>
          <p:cNvCxnSpPr>
            <a:cxnSpLocks/>
          </p:cNvCxnSpPr>
          <p:nvPr/>
        </p:nvCxnSpPr>
        <p:spPr>
          <a:xfrm flipV="1">
            <a:off x="21716634" y="9981568"/>
            <a:ext cx="0" cy="40795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3F83CC92-F2F7-AD45-8D0E-292895815467}"/>
              </a:ext>
            </a:extLst>
          </p:cNvPr>
          <p:cNvSpPr txBox="1"/>
          <p:nvPr/>
        </p:nvSpPr>
        <p:spPr>
          <a:xfrm>
            <a:off x="20565993" y="10357151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/>
              <a:t>click</a:t>
            </a:r>
          </a:p>
        </p:txBody>
      </p:sp>
      <p:cxnSp>
        <p:nvCxnSpPr>
          <p:cNvPr id="326" name="직선 연결선[R] 325">
            <a:extLst>
              <a:ext uri="{FF2B5EF4-FFF2-40B4-BE49-F238E27FC236}">
                <a16:creationId xmlns:a16="http://schemas.microsoft.com/office/drawing/2014/main" id="{C46C3D67-AA5A-6E4E-AC56-0C48E1659857}"/>
              </a:ext>
            </a:extLst>
          </p:cNvPr>
          <p:cNvCxnSpPr>
            <a:cxnSpLocks/>
          </p:cNvCxnSpPr>
          <p:nvPr/>
        </p:nvCxnSpPr>
        <p:spPr>
          <a:xfrm flipV="1">
            <a:off x="18758686" y="7303427"/>
            <a:ext cx="0" cy="101741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[R] 327">
            <a:extLst>
              <a:ext uri="{FF2B5EF4-FFF2-40B4-BE49-F238E27FC236}">
                <a16:creationId xmlns:a16="http://schemas.microsoft.com/office/drawing/2014/main" id="{92CCBD5E-4617-564A-AB05-10DD185FDA30}"/>
              </a:ext>
            </a:extLst>
          </p:cNvPr>
          <p:cNvCxnSpPr>
            <a:cxnSpLocks/>
          </p:cNvCxnSpPr>
          <p:nvPr/>
        </p:nvCxnSpPr>
        <p:spPr>
          <a:xfrm>
            <a:off x="18758686" y="7310071"/>
            <a:ext cx="1960814" cy="113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화살표 연결선 329">
            <a:extLst>
              <a:ext uri="{FF2B5EF4-FFF2-40B4-BE49-F238E27FC236}">
                <a16:creationId xmlns:a16="http://schemas.microsoft.com/office/drawing/2014/main" id="{82DF446F-817B-554B-BD14-9343CE2A18E9}"/>
              </a:ext>
            </a:extLst>
          </p:cNvPr>
          <p:cNvCxnSpPr>
            <a:cxnSpLocks/>
          </p:cNvCxnSpPr>
          <p:nvPr/>
        </p:nvCxnSpPr>
        <p:spPr>
          <a:xfrm>
            <a:off x="20716904" y="7310071"/>
            <a:ext cx="0" cy="36445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TextBox 331">
            <a:extLst>
              <a:ext uri="{FF2B5EF4-FFF2-40B4-BE49-F238E27FC236}">
                <a16:creationId xmlns:a16="http://schemas.microsoft.com/office/drawing/2014/main" id="{B710ABCE-30F4-9145-9C5C-7DB4125F06E1}"/>
              </a:ext>
            </a:extLst>
          </p:cNvPr>
          <p:cNvSpPr txBox="1"/>
          <p:nvPr/>
        </p:nvSpPr>
        <p:spPr>
          <a:xfrm>
            <a:off x="18952964" y="7284474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/>
              <a:t>click</a:t>
            </a:r>
          </a:p>
        </p:txBody>
      </p:sp>
      <p:cxnSp>
        <p:nvCxnSpPr>
          <p:cNvPr id="337" name="직선 연결선[R] 336">
            <a:extLst>
              <a:ext uri="{FF2B5EF4-FFF2-40B4-BE49-F238E27FC236}">
                <a16:creationId xmlns:a16="http://schemas.microsoft.com/office/drawing/2014/main" id="{445F76EF-14F3-5149-BA2E-DAAC99B03411}"/>
              </a:ext>
            </a:extLst>
          </p:cNvPr>
          <p:cNvCxnSpPr>
            <a:cxnSpLocks/>
          </p:cNvCxnSpPr>
          <p:nvPr/>
        </p:nvCxnSpPr>
        <p:spPr>
          <a:xfrm>
            <a:off x="16356919" y="7364391"/>
            <a:ext cx="109689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F3112004-F40F-C04C-9CB3-3CC0F6FEAA89}"/>
              </a:ext>
            </a:extLst>
          </p:cNvPr>
          <p:cNvSpPr txBox="1"/>
          <p:nvPr/>
        </p:nvSpPr>
        <p:spPr>
          <a:xfrm>
            <a:off x="16551667" y="9061901"/>
            <a:ext cx="34722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R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</a:t>
            </a:r>
            <a:endParaRPr kumimoji="1" lang="ko-KR" altLang="en-US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B54F1A3D-D2A5-9045-BEFC-D4C3206494B6}"/>
              </a:ext>
            </a:extLst>
          </p:cNvPr>
          <p:cNvSpPr txBox="1"/>
          <p:nvPr/>
        </p:nvSpPr>
        <p:spPr>
          <a:xfrm>
            <a:off x="15825950" y="9061901"/>
            <a:ext cx="36635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R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endParaRPr kumimoji="1" lang="ko-KR" altLang="en-US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A78C1D08-BA38-8449-8E78-87686190BDED}"/>
              </a:ext>
            </a:extLst>
          </p:cNvPr>
          <p:cNvSpPr/>
          <p:nvPr/>
        </p:nvSpPr>
        <p:spPr>
          <a:xfrm>
            <a:off x="19586003" y="8208299"/>
            <a:ext cx="1310704" cy="1616553"/>
          </a:xfrm>
          <a:prstGeom prst="rect">
            <a:avLst/>
          </a:prstGeom>
          <a:solidFill>
            <a:schemeClr val="bg1">
              <a:alpha val="22000"/>
            </a:schemeClr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46" name="그림 345">
            <a:extLst>
              <a:ext uri="{FF2B5EF4-FFF2-40B4-BE49-F238E27FC236}">
                <a16:creationId xmlns:a16="http://schemas.microsoft.com/office/drawing/2014/main" id="{E45AEFC0-2B1F-1A49-AA0F-2290CC9D238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9668256" y="8303957"/>
            <a:ext cx="317227" cy="317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7" name="TextBox 346">
            <a:extLst>
              <a:ext uri="{FF2B5EF4-FFF2-40B4-BE49-F238E27FC236}">
                <a16:creationId xmlns:a16="http://schemas.microsoft.com/office/drawing/2014/main" id="{5F659060-5933-A748-84B0-74041317AED9}"/>
              </a:ext>
            </a:extLst>
          </p:cNvPr>
          <p:cNvSpPr txBox="1"/>
          <p:nvPr/>
        </p:nvSpPr>
        <p:spPr>
          <a:xfrm>
            <a:off x="20048389" y="8254598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Team1</a:t>
            </a:r>
            <a:endParaRPr kumimoji="1" lang="ko-KR" altLang="en-US" sz="11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F34FEFC4-8D1B-E44D-A4AB-06BBEE576C3A}"/>
              </a:ext>
            </a:extLst>
          </p:cNvPr>
          <p:cNvSpPr txBox="1"/>
          <p:nvPr/>
        </p:nvSpPr>
        <p:spPr>
          <a:xfrm>
            <a:off x="20048347" y="8437841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연고지</a:t>
            </a:r>
          </a:p>
        </p:txBody>
      </p:sp>
      <p:graphicFrame>
        <p:nvGraphicFramePr>
          <p:cNvPr id="349" name="표 348">
            <a:extLst>
              <a:ext uri="{FF2B5EF4-FFF2-40B4-BE49-F238E27FC236}">
                <a16:creationId xmlns:a16="http://schemas.microsoft.com/office/drawing/2014/main" id="{D5FB99F4-6BAC-134A-967A-C3F877AD0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41785"/>
              </p:ext>
            </p:extLst>
          </p:nvPr>
        </p:nvGraphicFramePr>
        <p:xfrm>
          <a:off x="19681407" y="8699574"/>
          <a:ext cx="1102412" cy="83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836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578576">
                  <a:extLst>
                    <a:ext uri="{9D8B030D-6E8A-4147-A177-3AD203B41FA5}">
                      <a16:colId xmlns:a16="http://schemas.microsoft.com/office/drawing/2014/main" val="38450084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>
                          <a:solidFill>
                            <a:srgbClr val="00B0F0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err="1">
                          <a:solidFill>
                            <a:srgbClr val="00B0F0"/>
                          </a:solidFill>
                        </a:rPr>
                        <a:t>주포지션</a:t>
                      </a:r>
                      <a:endParaRPr lang="ko-KR" altLang="en-US" sz="500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>
                          <a:solidFill>
                            <a:srgbClr val="00B0F0"/>
                          </a:solidFill>
                        </a:rPr>
                        <a:t>🐶 선수</a:t>
                      </a:r>
                      <a:r>
                        <a:rPr lang="en-US" altLang="ko-KR" sz="500" b="1">
                          <a:solidFill>
                            <a:srgbClr val="00B0F0"/>
                          </a:solidFill>
                        </a:rPr>
                        <a:t>1</a:t>
                      </a:r>
                      <a:endParaRPr lang="ko-KR" altLang="en-US" sz="500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>
                          <a:solidFill>
                            <a:srgbClr val="00B0F0"/>
                          </a:solidFill>
                        </a:rPr>
                        <a:t>외야수 </a:t>
                      </a:r>
                      <a:r>
                        <a:rPr lang="en-US" altLang="ko-KR" sz="500" b="1">
                          <a:solidFill>
                            <a:srgbClr val="00B0F0"/>
                          </a:solidFill>
                        </a:rPr>
                        <a:t>(</a:t>
                      </a:r>
                      <a:r>
                        <a:rPr lang="ko-KR" altLang="en-US" sz="500" b="1">
                          <a:solidFill>
                            <a:srgbClr val="00B0F0"/>
                          </a:solidFill>
                        </a:rPr>
                        <a:t>팀장</a:t>
                      </a:r>
                      <a:r>
                        <a:rPr lang="en-US" altLang="ko-KR" sz="500" b="1">
                          <a:solidFill>
                            <a:srgbClr val="00B0F0"/>
                          </a:solidFill>
                        </a:rPr>
                        <a:t>)</a:t>
                      </a:r>
                      <a:endParaRPr lang="ko-KR" altLang="en-US" sz="500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>
                          <a:solidFill>
                            <a:srgbClr val="00B0F0"/>
                          </a:solidFill>
                        </a:rPr>
                        <a:t>🐶 선수</a:t>
                      </a:r>
                      <a:r>
                        <a:rPr lang="en-US" altLang="ko-KR" sz="500" b="1">
                          <a:solidFill>
                            <a:srgbClr val="00B0F0"/>
                          </a:solidFill>
                        </a:rPr>
                        <a:t>2</a:t>
                      </a:r>
                      <a:endParaRPr lang="ko-KR" altLang="en-US" sz="500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1">
                          <a:solidFill>
                            <a:srgbClr val="00B0F0"/>
                          </a:solidFill>
                        </a:rPr>
                        <a:t>투수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380325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>
                          <a:solidFill>
                            <a:srgbClr val="00B0F0"/>
                          </a:solidFill>
                        </a:rPr>
                        <a:t>🐶 선수</a:t>
                      </a:r>
                      <a:r>
                        <a:rPr lang="en-US" altLang="ko-KR" sz="500" b="1">
                          <a:solidFill>
                            <a:srgbClr val="00B0F0"/>
                          </a:solidFill>
                        </a:rPr>
                        <a:t>3</a:t>
                      </a:r>
                      <a:endParaRPr lang="ko-KR" altLang="en-US" sz="500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1">
                          <a:solidFill>
                            <a:srgbClr val="00B0F0"/>
                          </a:solidFill>
                        </a:rPr>
                        <a:t>1</a:t>
                      </a:r>
                      <a:r>
                        <a:rPr lang="ko-KR" altLang="en-US" sz="500" b="1">
                          <a:solidFill>
                            <a:srgbClr val="00B0F0"/>
                          </a:solidFill>
                        </a:rPr>
                        <a:t>루수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5009"/>
                  </a:ext>
                </a:extLst>
              </a:tr>
              <a:tr h="148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>
                          <a:solidFill>
                            <a:srgbClr val="00B0F0"/>
                          </a:solidFill>
                        </a:rPr>
                        <a:t>🐶 선수</a:t>
                      </a:r>
                      <a:r>
                        <a:rPr lang="en-US" altLang="ko-KR" sz="500" b="1">
                          <a:solidFill>
                            <a:srgbClr val="00B0F0"/>
                          </a:solidFill>
                        </a:rPr>
                        <a:t>4</a:t>
                      </a:r>
                      <a:endParaRPr lang="ko-KR" altLang="en-US" sz="500" b="1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1">
                          <a:solidFill>
                            <a:srgbClr val="00B0F0"/>
                          </a:solidFill>
                        </a:rPr>
                        <a:t>투수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899468"/>
                  </a:ext>
                </a:extLst>
              </a:tr>
            </a:tbl>
          </a:graphicData>
        </a:graphic>
      </p:graphicFrame>
      <p:cxnSp>
        <p:nvCxnSpPr>
          <p:cNvPr id="350" name="직선 연결선[R] 349">
            <a:extLst>
              <a:ext uri="{FF2B5EF4-FFF2-40B4-BE49-F238E27FC236}">
                <a16:creationId xmlns:a16="http://schemas.microsoft.com/office/drawing/2014/main" id="{58DD807F-6094-C146-BFE8-0088A88C92F5}"/>
              </a:ext>
            </a:extLst>
          </p:cNvPr>
          <p:cNvCxnSpPr>
            <a:cxnSpLocks/>
          </p:cNvCxnSpPr>
          <p:nvPr/>
        </p:nvCxnSpPr>
        <p:spPr>
          <a:xfrm>
            <a:off x="19716394" y="8916929"/>
            <a:ext cx="0" cy="388386"/>
          </a:xfrm>
          <a:prstGeom prst="line">
            <a:avLst/>
          </a:prstGeom>
          <a:ln w="31750" cap="rnd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4C96ED5F-6539-1749-9ED0-BEAADC60AB36}"/>
              </a:ext>
            </a:extLst>
          </p:cNvPr>
          <p:cNvSpPr/>
          <p:nvPr/>
        </p:nvSpPr>
        <p:spPr>
          <a:xfrm>
            <a:off x="19779953" y="9383747"/>
            <a:ext cx="337509" cy="11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B96EE6D3-9EFE-F34A-9711-6DA37DA1C087}"/>
              </a:ext>
            </a:extLst>
          </p:cNvPr>
          <p:cNvSpPr/>
          <p:nvPr/>
        </p:nvSpPr>
        <p:spPr>
          <a:xfrm>
            <a:off x="21399052" y="8217689"/>
            <a:ext cx="1310704" cy="1616553"/>
          </a:xfrm>
          <a:prstGeom prst="rect">
            <a:avLst/>
          </a:prstGeom>
          <a:gradFill flip="none" rotWithShape="1">
            <a:gsLst>
              <a:gs pos="9000">
                <a:schemeClr val="accent5">
                  <a:lumMod val="5000"/>
                  <a:lumOff val="95000"/>
                </a:schemeClr>
              </a:gs>
              <a:gs pos="70000">
                <a:schemeClr val="accent5">
                  <a:lumMod val="45000"/>
                  <a:lumOff val="55000"/>
                </a:schemeClr>
              </a:gs>
              <a:gs pos="85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3" name="직사각형 372">
            <a:extLst>
              <a:ext uri="{FF2B5EF4-FFF2-40B4-BE49-F238E27FC236}">
                <a16:creationId xmlns:a16="http://schemas.microsoft.com/office/drawing/2014/main" id="{E96EFF3F-800D-5847-B1AF-013CE30D0BB8}"/>
              </a:ext>
            </a:extLst>
          </p:cNvPr>
          <p:cNvSpPr/>
          <p:nvPr/>
        </p:nvSpPr>
        <p:spPr>
          <a:xfrm>
            <a:off x="21332140" y="7683246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/>
              <a:t>LTE   </a:t>
            </a:r>
            <a:r>
              <a:rPr kumimoji="1" lang="ko-KR" altLang="en-US" sz="800"/>
              <a:t>  </a:t>
            </a:r>
            <a:r>
              <a:rPr kumimoji="1" lang="en-US" altLang="ko-KR" sz="800"/>
              <a:t>        </a:t>
            </a:r>
            <a:r>
              <a:rPr kumimoji="1" lang="ko-KR" altLang="en-US" sz="800"/>
              <a:t>오후</a:t>
            </a:r>
            <a:r>
              <a:rPr kumimoji="1" lang="en-US" altLang="ko-KR" sz="800"/>
              <a:t> 12:00</a:t>
            </a:r>
            <a:r>
              <a:rPr kumimoji="1" lang="ko-KR" altLang="en-US" sz="800"/>
              <a:t> </a:t>
            </a:r>
            <a:r>
              <a:rPr kumimoji="1" lang="en-US" altLang="ko-KR" sz="800"/>
              <a:t>     </a:t>
            </a:r>
            <a:r>
              <a:rPr kumimoji="1" lang="ko-KR" altLang="en-US" sz="800"/>
              <a:t>    </a:t>
            </a:r>
            <a:r>
              <a:rPr kumimoji="1" lang="en-US" altLang="ko-KR" sz="800"/>
              <a:t>30%</a:t>
            </a:r>
            <a:endParaRPr kumimoji="1" lang="ko-KR" altLang="en-US" sz="800"/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81564F7A-6E80-9943-B50E-11A49FB35C67}"/>
              </a:ext>
            </a:extLst>
          </p:cNvPr>
          <p:cNvSpPr/>
          <p:nvPr/>
        </p:nvSpPr>
        <p:spPr>
          <a:xfrm>
            <a:off x="21334696" y="7846580"/>
            <a:ext cx="1466481" cy="24903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latin typeface="PilGi" pitchFamily="2" charset="-127"/>
                <a:ea typeface="PilGi" pitchFamily="2" charset="-127"/>
              </a:rPr>
              <a:t>최강팀</a:t>
            </a:r>
          </a:p>
        </p:txBody>
      </p:sp>
      <p:pic>
        <p:nvPicPr>
          <p:cNvPr id="375" name="그림 374">
            <a:extLst>
              <a:ext uri="{FF2B5EF4-FFF2-40B4-BE49-F238E27FC236}">
                <a16:creationId xmlns:a16="http://schemas.microsoft.com/office/drawing/2014/main" id="{93A680E5-FAEB-7546-AC01-40014178A0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69099" y="8500698"/>
            <a:ext cx="405063" cy="405063"/>
          </a:xfrm>
          <a:prstGeom prst="rect">
            <a:avLst/>
          </a:prstGeom>
        </p:spPr>
      </p:pic>
      <p:pic>
        <p:nvPicPr>
          <p:cNvPr id="376" name="그림 375">
            <a:extLst>
              <a:ext uri="{FF2B5EF4-FFF2-40B4-BE49-F238E27FC236}">
                <a16:creationId xmlns:a16="http://schemas.microsoft.com/office/drawing/2014/main" id="{81994079-E127-4647-9FE2-E851F04F56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14386" y="8366320"/>
            <a:ext cx="805200" cy="805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7" name="TextBox 376">
            <a:extLst>
              <a:ext uri="{FF2B5EF4-FFF2-40B4-BE49-F238E27FC236}">
                <a16:creationId xmlns:a16="http://schemas.microsoft.com/office/drawing/2014/main" id="{4CEFB100-99F7-D442-B035-AB48F5BABE68}"/>
              </a:ext>
            </a:extLst>
          </p:cNvPr>
          <p:cNvSpPr txBox="1"/>
          <p:nvPr/>
        </p:nvSpPr>
        <p:spPr>
          <a:xfrm>
            <a:off x="21484311" y="892901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/>
              <a:t>이름</a:t>
            </a:r>
            <a:endParaRPr kumimoji="1" lang="en-US" altLang="ko-KR" sz="800"/>
          </a:p>
        </p:txBody>
      </p:sp>
      <p:cxnSp>
        <p:nvCxnSpPr>
          <p:cNvPr id="379" name="직선 연결선[R] 378">
            <a:extLst>
              <a:ext uri="{FF2B5EF4-FFF2-40B4-BE49-F238E27FC236}">
                <a16:creationId xmlns:a16="http://schemas.microsoft.com/office/drawing/2014/main" id="{AD9AC614-8181-B147-BADA-29D9ABE923BC}"/>
              </a:ext>
            </a:extLst>
          </p:cNvPr>
          <p:cNvCxnSpPr>
            <a:cxnSpLocks/>
          </p:cNvCxnSpPr>
          <p:nvPr/>
        </p:nvCxnSpPr>
        <p:spPr>
          <a:xfrm flipV="1">
            <a:off x="19978167" y="9514027"/>
            <a:ext cx="0" cy="88006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916796F9-BA2F-1941-BC2D-BB15927C05C2}"/>
              </a:ext>
            </a:extLst>
          </p:cNvPr>
          <p:cNvSpPr/>
          <p:nvPr/>
        </p:nvSpPr>
        <p:spPr>
          <a:xfrm>
            <a:off x="21399052" y="8208299"/>
            <a:ext cx="1310704" cy="128789"/>
          </a:xfrm>
          <a:prstGeom prst="rect">
            <a:avLst/>
          </a:prstGeom>
          <a:solidFill>
            <a:srgbClr val="00B0F0"/>
          </a:solidFill>
          <a:ln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/>
              <a:t>선수 </a:t>
            </a:r>
            <a:r>
              <a:rPr kumimoji="1" lang="en-US" altLang="ko-KR" sz="800" b="1"/>
              <a:t>1</a:t>
            </a:r>
            <a:endParaRPr kumimoji="1" lang="ko-KR" altLang="en-US" sz="800" b="1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3E4CFCD5-0CD3-A348-83DB-4D7C6A7256FB}"/>
              </a:ext>
            </a:extLst>
          </p:cNvPr>
          <p:cNvSpPr txBox="1"/>
          <p:nvPr/>
        </p:nvSpPr>
        <p:spPr>
          <a:xfrm>
            <a:off x="22524180" y="8181239"/>
            <a:ext cx="2343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00" b="1">
                <a:solidFill>
                  <a:schemeClr val="bg1"/>
                </a:solidFill>
              </a:rPr>
              <a:t>X</a:t>
            </a:r>
            <a:endParaRPr kumimoji="1" lang="ko-KR" altLang="en-US" sz="600" b="1">
              <a:solidFill>
                <a:schemeClr val="bg1"/>
              </a:solidFill>
            </a:endParaRPr>
          </a:p>
        </p:txBody>
      </p:sp>
      <p:graphicFrame>
        <p:nvGraphicFramePr>
          <p:cNvPr id="385" name="표 384">
            <a:extLst>
              <a:ext uri="{FF2B5EF4-FFF2-40B4-BE49-F238E27FC236}">
                <a16:creationId xmlns:a16="http://schemas.microsoft.com/office/drawing/2014/main" id="{9EA12068-645D-2E44-B7DD-D8265CD40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35813"/>
              </p:ext>
            </p:extLst>
          </p:nvPr>
        </p:nvGraphicFramePr>
        <p:xfrm>
          <a:off x="21519703" y="9163698"/>
          <a:ext cx="1088618" cy="6096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392441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360092">
                  <a:extLst>
                    <a:ext uri="{9D8B030D-6E8A-4147-A177-3AD203B41FA5}">
                      <a16:colId xmlns:a16="http://schemas.microsoft.com/office/drawing/2014/main" val="3575589962"/>
                    </a:ext>
                  </a:extLst>
                </a:gridCol>
                <a:gridCol w="336085">
                  <a:extLst>
                    <a:ext uri="{9D8B030D-6E8A-4147-A177-3AD203B41FA5}">
                      <a16:colId xmlns:a16="http://schemas.microsoft.com/office/drawing/2014/main" val="3845008435"/>
                    </a:ext>
                  </a:extLst>
                </a:gridCol>
              </a:tblGrid>
              <a:tr h="138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포지션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승리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패배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138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투수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2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138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방어율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삼진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구속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6380325"/>
                  </a:ext>
                </a:extLst>
              </a:tr>
              <a:tr h="1380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0.33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54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/>
                        <a:t>121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6365009"/>
                  </a:ext>
                </a:extLst>
              </a:tr>
            </a:tbl>
          </a:graphicData>
        </a:graphic>
      </p:graphicFrame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B67A5894-05F8-9242-9725-01235738E73B}"/>
              </a:ext>
            </a:extLst>
          </p:cNvPr>
          <p:cNvSpPr/>
          <p:nvPr/>
        </p:nvSpPr>
        <p:spPr>
          <a:xfrm rot="5400000">
            <a:off x="12242807" y="10413689"/>
            <a:ext cx="1469036" cy="2293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660FB1EC-B443-A14B-BBBE-E95D7DF43ACE}"/>
              </a:ext>
            </a:extLst>
          </p:cNvPr>
          <p:cNvSpPr/>
          <p:nvPr/>
        </p:nvSpPr>
        <p:spPr>
          <a:xfrm>
            <a:off x="13699773" y="9577334"/>
            <a:ext cx="1246090" cy="367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EE1D2459-574F-C745-939E-BF0BF8910F28}"/>
              </a:ext>
            </a:extLst>
          </p:cNvPr>
          <p:cNvSpPr txBox="1"/>
          <p:nvPr/>
        </p:nvSpPr>
        <p:spPr>
          <a:xfrm>
            <a:off x="12974715" y="10088812"/>
            <a:ext cx="10518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/>
              <a:t>Click</a:t>
            </a:r>
            <a:r>
              <a:rPr kumimoji="1" lang="ko-KR" altLang="en-US" sz="800"/>
              <a:t> </a:t>
            </a:r>
            <a:r>
              <a:rPr kumimoji="1" lang="en-US" altLang="ko-KR" sz="800"/>
              <a:t>(</a:t>
            </a:r>
            <a:r>
              <a:rPr kumimoji="1" lang="ko-KR" altLang="en-US" sz="800"/>
              <a:t>로그인 필요</a:t>
            </a:r>
            <a:r>
              <a:rPr kumimoji="1" lang="en-US" altLang="ko-KR" sz="800"/>
              <a:t>)</a:t>
            </a:r>
          </a:p>
        </p:txBody>
      </p:sp>
      <p:cxnSp>
        <p:nvCxnSpPr>
          <p:cNvPr id="405" name="직선 연결선[R] 404">
            <a:extLst>
              <a:ext uri="{FF2B5EF4-FFF2-40B4-BE49-F238E27FC236}">
                <a16:creationId xmlns:a16="http://schemas.microsoft.com/office/drawing/2014/main" id="{46574534-4706-D146-8040-3FA110B0D8FA}"/>
              </a:ext>
            </a:extLst>
          </p:cNvPr>
          <p:cNvCxnSpPr>
            <a:cxnSpLocks/>
          </p:cNvCxnSpPr>
          <p:nvPr/>
        </p:nvCxnSpPr>
        <p:spPr>
          <a:xfrm flipH="1">
            <a:off x="11604752" y="10134305"/>
            <a:ext cx="2399632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연결선[R] 405">
            <a:extLst>
              <a:ext uri="{FF2B5EF4-FFF2-40B4-BE49-F238E27FC236}">
                <a16:creationId xmlns:a16="http://schemas.microsoft.com/office/drawing/2014/main" id="{DC405A6B-C57C-F942-92B6-E4C84690B0A9}"/>
              </a:ext>
            </a:extLst>
          </p:cNvPr>
          <p:cNvCxnSpPr>
            <a:cxnSpLocks/>
          </p:cNvCxnSpPr>
          <p:nvPr/>
        </p:nvCxnSpPr>
        <p:spPr>
          <a:xfrm>
            <a:off x="14004418" y="9948633"/>
            <a:ext cx="0" cy="18658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872D418-0231-804D-BFA3-5A77063DF46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11973750" y="11570709"/>
            <a:ext cx="253500" cy="565954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620D29-A0D8-5C46-B536-6EAE85E3162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13812024" y="10851739"/>
            <a:ext cx="263831" cy="2638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L 도형 27">
            <a:extLst>
              <a:ext uri="{FF2B5EF4-FFF2-40B4-BE49-F238E27FC236}">
                <a16:creationId xmlns:a16="http://schemas.microsoft.com/office/drawing/2014/main" id="{38184BA2-FCE6-7C45-BB62-ED226CAA29B2}"/>
              </a:ext>
            </a:extLst>
          </p:cNvPr>
          <p:cNvSpPr/>
          <p:nvPr/>
        </p:nvSpPr>
        <p:spPr>
          <a:xfrm rot="7522914">
            <a:off x="12369481" y="10929408"/>
            <a:ext cx="147644" cy="149096"/>
          </a:xfrm>
          <a:prstGeom prst="corner">
            <a:avLst>
              <a:gd name="adj1" fmla="val 19388"/>
              <a:gd name="adj2" fmla="val 19388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71" name="L 도형 170">
            <a:extLst>
              <a:ext uri="{FF2B5EF4-FFF2-40B4-BE49-F238E27FC236}">
                <a16:creationId xmlns:a16="http://schemas.microsoft.com/office/drawing/2014/main" id="{856DED3A-7024-E24F-8F98-E6341FE1C667}"/>
              </a:ext>
            </a:extLst>
          </p:cNvPr>
          <p:cNvSpPr/>
          <p:nvPr/>
        </p:nvSpPr>
        <p:spPr>
          <a:xfrm rot="13058577" flipV="1">
            <a:off x="12722787" y="12010065"/>
            <a:ext cx="147644" cy="149096"/>
          </a:xfrm>
          <a:prstGeom prst="corner">
            <a:avLst>
              <a:gd name="adj1" fmla="val 19388"/>
              <a:gd name="adj2" fmla="val 19388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C305E5A-AA66-904F-A24F-7A6F1E393396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18607534" y="9577646"/>
            <a:ext cx="182246" cy="182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E00629B-A53E-4245-B949-4BC1C9326ABD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13487358" y="11918112"/>
            <a:ext cx="246296" cy="246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97DBC15-0959-E84C-AB7A-D95B35CB6437}"/>
              </a:ext>
            </a:extLst>
          </p:cNvPr>
          <p:cNvSpPr txBox="1"/>
          <p:nvPr/>
        </p:nvSpPr>
        <p:spPr>
          <a:xfrm>
            <a:off x="12330127" y="1137013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>
                <a:solidFill>
                  <a:srgbClr val="00B0F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경기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D8E7C72-C32A-C84D-9183-C3DAC98FA042}"/>
              </a:ext>
            </a:extLst>
          </p:cNvPr>
          <p:cNvSpPr txBox="1"/>
          <p:nvPr/>
        </p:nvSpPr>
        <p:spPr>
          <a:xfrm>
            <a:off x="12279838" y="11060162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팀관리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41B2A62-A5A8-AE4E-A7D1-88C54AF45E3C}"/>
              </a:ext>
            </a:extLst>
          </p:cNvPr>
          <p:cNvSpPr txBox="1"/>
          <p:nvPr/>
        </p:nvSpPr>
        <p:spPr>
          <a:xfrm>
            <a:off x="12510990" y="1181282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기록지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A929EC4-B470-1E49-9372-1416FF6C27E3}"/>
              </a:ext>
            </a:extLst>
          </p:cNvPr>
          <p:cNvSpPr/>
          <p:nvPr/>
        </p:nvSpPr>
        <p:spPr>
          <a:xfrm rot="5400000">
            <a:off x="14893105" y="10409594"/>
            <a:ext cx="1469036" cy="2293495"/>
          </a:xfrm>
          <a:prstGeom prst="rect">
            <a:avLst/>
          </a:prstGeom>
          <a:solidFill>
            <a:schemeClr val="bg2">
              <a:lumMod val="90000"/>
              <a:alpha val="5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02343A4-AF0E-2744-9038-E4E71EE57554}"/>
              </a:ext>
            </a:extLst>
          </p:cNvPr>
          <p:cNvSpPr/>
          <p:nvPr/>
        </p:nvSpPr>
        <p:spPr>
          <a:xfrm>
            <a:off x="13456814" y="11893026"/>
            <a:ext cx="289327" cy="29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5D8A7BED-5D01-9349-B80E-363F92FE49D8}"/>
              </a:ext>
            </a:extLst>
          </p:cNvPr>
          <p:cNvCxnSpPr>
            <a:cxnSpLocks/>
          </p:cNvCxnSpPr>
          <p:nvPr/>
        </p:nvCxnSpPr>
        <p:spPr>
          <a:xfrm>
            <a:off x="11502189" y="13673516"/>
            <a:ext cx="324884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B5808BDC-7695-B849-9C87-EB5E58F06D92}"/>
              </a:ext>
            </a:extLst>
          </p:cNvPr>
          <p:cNvSpPr txBox="1"/>
          <p:nvPr/>
        </p:nvSpPr>
        <p:spPr>
          <a:xfrm>
            <a:off x="13118472" y="12293153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/>
              <a:t>click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EE6A16BC-1C4D-F241-AE1E-CE3586A83054}"/>
              </a:ext>
            </a:extLst>
          </p:cNvPr>
          <p:cNvSpPr/>
          <p:nvPr/>
        </p:nvSpPr>
        <p:spPr>
          <a:xfrm rot="4345038">
            <a:off x="11931551" y="11396647"/>
            <a:ext cx="1441756" cy="362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8DA5BF0-385D-874F-9C7C-547F55C8527D}"/>
              </a:ext>
            </a:extLst>
          </p:cNvPr>
          <p:cNvSpPr txBox="1"/>
          <p:nvPr/>
        </p:nvSpPr>
        <p:spPr>
          <a:xfrm rot="20419751">
            <a:off x="12518033" y="12263929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/>
              <a:t>flip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6DB134D-E91B-404C-8E4F-0689532DB569}"/>
              </a:ext>
            </a:extLst>
          </p:cNvPr>
          <p:cNvSpPr txBox="1"/>
          <p:nvPr/>
        </p:nvSpPr>
        <p:spPr>
          <a:xfrm>
            <a:off x="14114970" y="1129097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/>
              <a:t>click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7681773-8ABA-994B-93AE-8ED5062C2031}"/>
              </a:ext>
            </a:extLst>
          </p:cNvPr>
          <p:cNvSpPr/>
          <p:nvPr/>
        </p:nvSpPr>
        <p:spPr>
          <a:xfrm>
            <a:off x="14939607" y="11058080"/>
            <a:ext cx="134190" cy="13419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00"/>
              <a:t>!</a:t>
            </a:r>
            <a:endParaRPr kumimoji="1" lang="ko-KR" altLang="en-US" sz="1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E63A42-D075-AF46-9156-C223D95D3687}"/>
              </a:ext>
            </a:extLst>
          </p:cNvPr>
          <p:cNvSpPr txBox="1"/>
          <p:nvPr/>
        </p:nvSpPr>
        <p:spPr>
          <a:xfrm>
            <a:off x="15022319" y="11043168"/>
            <a:ext cx="13131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플레이트의 위치를</a:t>
            </a:r>
            <a:r>
              <a:rPr kumimoji="1" lang="en-US" altLang="ko-KR" sz="5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‘T’</a:t>
            </a:r>
            <a:r>
              <a:rPr kumimoji="1" lang="ko-KR" altLang="en-US" sz="5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자에 맞춰 주세요</a:t>
            </a:r>
            <a:r>
              <a:rPr kumimoji="1" lang="en-US" altLang="ko-KR" sz="5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kumimoji="1" lang="ko-KR" altLang="en-US" sz="5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5" name="정오각형[R] 44">
            <a:extLst>
              <a:ext uri="{FF2B5EF4-FFF2-40B4-BE49-F238E27FC236}">
                <a16:creationId xmlns:a16="http://schemas.microsoft.com/office/drawing/2014/main" id="{7F278954-EEED-9748-A287-99D02511CB96}"/>
              </a:ext>
            </a:extLst>
          </p:cNvPr>
          <p:cNvSpPr/>
          <p:nvPr/>
        </p:nvSpPr>
        <p:spPr>
          <a:xfrm rot="10800000">
            <a:off x="15540834" y="11913234"/>
            <a:ext cx="284135" cy="286645"/>
          </a:xfrm>
          <a:custGeom>
            <a:avLst/>
            <a:gdLst>
              <a:gd name="connsiteX0" fmla="*/ 0 w 394723"/>
              <a:gd name="connsiteY0" fmla="*/ 143591 h 375927"/>
              <a:gd name="connsiteX1" fmla="*/ 197362 w 394723"/>
              <a:gd name="connsiteY1" fmla="*/ 0 h 375927"/>
              <a:gd name="connsiteX2" fmla="*/ 394723 w 394723"/>
              <a:gd name="connsiteY2" fmla="*/ 143591 h 375927"/>
              <a:gd name="connsiteX3" fmla="*/ 319337 w 394723"/>
              <a:gd name="connsiteY3" fmla="*/ 375926 h 375927"/>
              <a:gd name="connsiteX4" fmla="*/ 75386 w 394723"/>
              <a:gd name="connsiteY4" fmla="*/ 375926 h 375927"/>
              <a:gd name="connsiteX5" fmla="*/ 0 w 394723"/>
              <a:gd name="connsiteY5" fmla="*/ 143591 h 375927"/>
              <a:gd name="connsiteX0" fmla="*/ 0 w 394723"/>
              <a:gd name="connsiteY0" fmla="*/ 143591 h 379990"/>
              <a:gd name="connsiteX1" fmla="*/ 197362 w 394723"/>
              <a:gd name="connsiteY1" fmla="*/ 0 h 379990"/>
              <a:gd name="connsiteX2" fmla="*/ 394723 w 394723"/>
              <a:gd name="connsiteY2" fmla="*/ 143591 h 379990"/>
              <a:gd name="connsiteX3" fmla="*/ 319337 w 394723"/>
              <a:gd name="connsiteY3" fmla="*/ 375926 h 379990"/>
              <a:gd name="connsiteX4" fmla="*/ 2234 w 394723"/>
              <a:gd name="connsiteY4" fmla="*/ 379990 h 379990"/>
              <a:gd name="connsiteX5" fmla="*/ 0 w 394723"/>
              <a:gd name="connsiteY5" fmla="*/ 143591 h 379990"/>
              <a:gd name="connsiteX0" fmla="*/ 0 w 400617"/>
              <a:gd name="connsiteY0" fmla="*/ 143591 h 379990"/>
              <a:gd name="connsiteX1" fmla="*/ 197362 w 400617"/>
              <a:gd name="connsiteY1" fmla="*/ 0 h 379990"/>
              <a:gd name="connsiteX2" fmla="*/ 394723 w 400617"/>
              <a:gd name="connsiteY2" fmla="*/ 143591 h 379990"/>
              <a:gd name="connsiteX3" fmla="*/ 400617 w 400617"/>
              <a:gd name="connsiteY3" fmla="*/ 371862 h 379990"/>
              <a:gd name="connsiteX4" fmla="*/ 2234 w 400617"/>
              <a:gd name="connsiteY4" fmla="*/ 379990 h 379990"/>
              <a:gd name="connsiteX5" fmla="*/ 0 w 400617"/>
              <a:gd name="connsiteY5" fmla="*/ 143591 h 379990"/>
              <a:gd name="connsiteX0" fmla="*/ 0 w 394723"/>
              <a:gd name="connsiteY0" fmla="*/ 143591 h 381071"/>
              <a:gd name="connsiteX1" fmla="*/ 197362 w 394723"/>
              <a:gd name="connsiteY1" fmla="*/ 0 h 381071"/>
              <a:gd name="connsiteX2" fmla="*/ 394723 w 394723"/>
              <a:gd name="connsiteY2" fmla="*/ 143591 h 381071"/>
              <a:gd name="connsiteX3" fmla="*/ 390994 w 394723"/>
              <a:gd name="connsiteY3" fmla="*/ 381071 h 381071"/>
              <a:gd name="connsiteX4" fmla="*/ 2234 w 394723"/>
              <a:gd name="connsiteY4" fmla="*/ 379990 h 381071"/>
              <a:gd name="connsiteX5" fmla="*/ 0 w 394723"/>
              <a:gd name="connsiteY5" fmla="*/ 143591 h 38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723" h="381071">
                <a:moveTo>
                  <a:pt x="0" y="143591"/>
                </a:moveTo>
                <a:lnTo>
                  <a:pt x="197362" y="0"/>
                </a:lnTo>
                <a:lnTo>
                  <a:pt x="394723" y="143591"/>
                </a:lnTo>
                <a:lnTo>
                  <a:pt x="390994" y="381071"/>
                </a:lnTo>
                <a:lnTo>
                  <a:pt x="2234" y="379990"/>
                </a:lnTo>
                <a:cubicBezTo>
                  <a:pt x="1489" y="301190"/>
                  <a:pt x="745" y="222391"/>
                  <a:pt x="0" y="1435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0328A48-F266-2644-9FF2-914B380D6AFC}"/>
              </a:ext>
            </a:extLst>
          </p:cNvPr>
          <p:cNvSpPr/>
          <p:nvPr/>
        </p:nvSpPr>
        <p:spPr>
          <a:xfrm>
            <a:off x="15957006" y="11920550"/>
            <a:ext cx="117763" cy="27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DD95E85-3D4B-9A45-A8EA-A2B0279223B6}"/>
              </a:ext>
            </a:extLst>
          </p:cNvPr>
          <p:cNvSpPr/>
          <p:nvPr/>
        </p:nvSpPr>
        <p:spPr>
          <a:xfrm>
            <a:off x="15291033" y="11921325"/>
            <a:ext cx="117763" cy="27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863F1FC2-6B2C-4A49-B714-57F28EE990A6}"/>
              </a:ext>
            </a:extLst>
          </p:cNvPr>
          <p:cNvCxnSpPr>
            <a:cxnSpLocks/>
          </p:cNvCxnSpPr>
          <p:nvPr/>
        </p:nvCxnSpPr>
        <p:spPr>
          <a:xfrm>
            <a:off x="13908859" y="11514281"/>
            <a:ext cx="57201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CD70DBC9-77D0-9741-9B5C-D39AC702947A}"/>
              </a:ext>
            </a:extLst>
          </p:cNvPr>
          <p:cNvSpPr/>
          <p:nvPr/>
        </p:nvSpPr>
        <p:spPr>
          <a:xfrm rot="5400000">
            <a:off x="17568974" y="10409595"/>
            <a:ext cx="1469036" cy="2293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9" name="정오각형[R] 44">
            <a:extLst>
              <a:ext uri="{FF2B5EF4-FFF2-40B4-BE49-F238E27FC236}">
                <a16:creationId xmlns:a16="http://schemas.microsoft.com/office/drawing/2014/main" id="{CF3CA3A4-6188-CB40-9BF8-1A30F355471D}"/>
              </a:ext>
            </a:extLst>
          </p:cNvPr>
          <p:cNvSpPr/>
          <p:nvPr/>
        </p:nvSpPr>
        <p:spPr>
          <a:xfrm rot="10800000">
            <a:off x="18152346" y="11898720"/>
            <a:ext cx="284135" cy="89882"/>
          </a:xfrm>
          <a:custGeom>
            <a:avLst/>
            <a:gdLst>
              <a:gd name="connsiteX0" fmla="*/ 0 w 394723"/>
              <a:gd name="connsiteY0" fmla="*/ 143591 h 375927"/>
              <a:gd name="connsiteX1" fmla="*/ 197362 w 394723"/>
              <a:gd name="connsiteY1" fmla="*/ 0 h 375927"/>
              <a:gd name="connsiteX2" fmla="*/ 394723 w 394723"/>
              <a:gd name="connsiteY2" fmla="*/ 143591 h 375927"/>
              <a:gd name="connsiteX3" fmla="*/ 319337 w 394723"/>
              <a:gd name="connsiteY3" fmla="*/ 375926 h 375927"/>
              <a:gd name="connsiteX4" fmla="*/ 75386 w 394723"/>
              <a:gd name="connsiteY4" fmla="*/ 375926 h 375927"/>
              <a:gd name="connsiteX5" fmla="*/ 0 w 394723"/>
              <a:gd name="connsiteY5" fmla="*/ 143591 h 375927"/>
              <a:gd name="connsiteX0" fmla="*/ 0 w 394723"/>
              <a:gd name="connsiteY0" fmla="*/ 143591 h 379990"/>
              <a:gd name="connsiteX1" fmla="*/ 197362 w 394723"/>
              <a:gd name="connsiteY1" fmla="*/ 0 h 379990"/>
              <a:gd name="connsiteX2" fmla="*/ 394723 w 394723"/>
              <a:gd name="connsiteY2" fmla="*/ 143591 h 379990"/>
              <a:gd name="connsiteX3" fmla="*/ 319337 w 394723"/>
              <a:gd name="connsiteY3" fmla="*/ 375926 h 379990"/>
              <a:gd name="connsiteX4" fmla="*/ 2234 w 394723"/>
              <a:gd name="connsiteY4" fmla="*/ 379990 h 379990"/>
              <a:gd name="connsiteX5" fmla="*/ 0 w 394723"/>
              <a:gd name="connsiteY5" fmla="*/ 143591 h 379990"/>
              <a:gd name="connsiteX0" fmla="*/ 0 w 400617"/>
              <a:gd name="connsiteY0" fmla="*/ 143591 h 379990"/>
              <a:gd name="connsiteX1" fmla="*/ 197362 w 400617"/>
              <a:gd name="connsiteY1" fmla="*/ 0 h 379990"/>
              <a:gd name="connsiteX2" fmla="*/ 394723 w 400617"/>
              <a:gd name="connsiteY2" fmla="*/ 143591 h 379990"/>
              <a:gd name="connsiteX3" fmla="*/ 400617 w 400617"/>
              <a:gd name="connsiteY3" fmla="*/ 371862 h 379990"/>
              <a:gd name="connsiteX4" fmla="*/ 2234 w 400617"/>
              <a:gd name="connsiteY4" fmla="*/ 379990 h 379990"/>
              <a:gd name="connsiteX5" fmla="*/ 0 w 400617"/>
              <a:gd name="connsiteY5" fmla="*/ 143591 h 379990"/>
              <a:gd name="connsiteX0" fmla="*/ 0 w 394723"/>
              <a:gd name="connsiteY0" fmla="*/ 143591 h 381071"/>
              <a:gd name="connsiteX1" fmla="*/ 197362 w 394723"/>
              <a:gd name="connsiteY1" fmla="*/ 0 h 381071"/>
              <a:gd name="connsiteX2" fmla="*/ 394723 w 394723"/>
              <a:gd name="connsiteY2" fmla="*/ 143591 h 381071"/>
              <a:gd name="connsiteX3" fmla="*/ 390994 w 394723"/>
              <a:gd name="connsiteY3" fmla="*/ 381071 h 381071"/>
              <a:gd name="connsiteX4" fmla="*/ 2234 w 394723"/>
              <a:gd name="connsiteY4" fmla="*/ 379990 h 381071"/>
              <a:gd name="connsiteX5" fmla="*/ 0 w 394723"/>
              <a:gd name="connsiteY5" fmla="*/ 143591 h 38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723" h="381071">
                <a:moveTo>
                  <a:pt x="0" y="143591"/>
                </a:moveTo>
                <a:lnTo>
                  <a:pt x="197362" y="0"/>
                </a:lnTo>
                <a:lnTo>
                  <a:pt x="394723" y="143591"/>
                </a:lnTo>
                <a:lnTo>
                  <a:pt x="390994" y="381071"/>
                </a:lnTo>
                <a:lnTo>
                  <a:pt x="2234" y="379990"/>
                </a:lnTo>
                <a:cubicBezTo>
                  <a:pt x="1489" y="301190"/>
                  <a:pt x="745" y="222391"/>
                  <a:pt x="0" y="143591"/>
                </a:cubicBezTo>
                <a:close/>
              </a:path>
            </a:pathLst>
          </a:custGeom>
          <a:noFill/>
          <a:ln w="19050">
            <a:solidFill>
              <a:srgbClr val="00FF00">
                <a:alpha val="78824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0B3F298-0ACF-0349-834E-2B2C927DF91C}"/>
              </a:ext>
            </a:extLst>
          </p:cNvPr>
          <p:cNvSpPr txBox="1"/>
          <p:nvPr/>
        </p:nvSpPr>
        <p:spPr>
          <a:xfrm>
            <a:off x="18853529" y="12083503"/>
            <a:ext cx="708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남은 시간</a:t>
            </a:r>
            <a:endParaRPr kumimoji="1" lang="en-US" altLang="ko-KR" sz="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kumimoji="1" lang="en-US" altLang="ko-KR" sz="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00</a:t>
            </a:r>
            <a:r>
              <a:rPr kumimoji="1" lang="ko-KR" altLang="en-US" sz="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 </a:t>
            </a:r>
            <a:r>
              <a:rPr kumimoji="1" lang="en-US" altLang="ko-KR" sz="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00</a:t>
            </a:r>
            <a:r>
              <a:rPr kumimoji="1" lang="ko-KR" altLang="en-US" sz="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분 </a:t>
            </a:r>
            <a:r>
              <a:rPr kumimoji="1" lang="en-US" altLang="ko-KR" sz="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00</a:t>
            </a:r>
            <a:r>
              <a:rPr kumimoji="1" lang="ko-KR" altLang="en-US" sz="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초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136B239-C3F9-5B4E-A84C-FA9D29F25B9F}"/>
              </a:ext>
            </a:extLst>
          </p:cNvPr>
          <p:cNvSpPr/>
          <p:nvPr/>
        </p:nvSpPr>
        <p:spPr>
          <a:xfrm>
            <a:off x="16368952" y="11429416"/>
            <a:ext cx="262039" cy="26203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5019F2D6-607D-C44A-A529-04D52F11C980}"/>
              </a:ext>
            </a:extLst>
          </p:cNvPr>
          <p:cNvSpPr/>
          <p:nvPr/>
        </p:nvSpPr>
        <p:spPr>
          <a:xfrm>
            <a:off x="18217997" y="11367951"/>
            <a:ext cx="262039" cy="26203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86" name="삼각형 85">
            <a:extLst>
              <a:ext uri="{FF2B5EF4-FFF2-40B4-BE49-F238E27FC236}">
                <a16:creationId xmlns:a16="http://schemas.microsoft.com/office/drawing/2014/main" id="{89C669EA-E1E5-904C-A294-23211E4ACCA9}"/>
              </a:ext>
            </a:extLst>
          </p:cNvPr>
          <p:cNvSpPr/>
          <p:nvPr/>
        </p:nvSpPr>
        <p:spPr>
          <a:xfrm rot="5400000">
            <a:off x="18284276" y="11426782"/>
            <a:ext cx="167480" cy="1443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E71CC734-F98A-864D-A30F-9B3752AC5861}"/>
              </a:ext>
            </a:extLst>
          </p:cNvPr>
          <p:cNvSpPr/>
          <p:nvPr/>
        </p:nvSpPr>
        <p:spPr>
          <a:xfrm>
            <a:off x="18078944" y="11217608"/>
            <a:ext cx="152524" cy="15252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3000">
                  <a:schemeClr val="bg1"/>
                </a:gs>
                <a:gs pos="33000">
                  <a:schemeClr val="accent1">
                    <a:lumMod val="5000"/>
                    <a:lumOff val="95000"/>
                  </a:schemeClr>
                </a:gs>
                <a:gs pos="12000">
                  <a:srgbClr val="00B0F0"/>
                </a:gs>
                <a:gs pos="60000">
                  <a:srgbClr val="00B0F0"/>
                </a:gs>
                <a:gs pos="84000">
                  <a:schemeClr val="bg1"/>
                </a:gs>
                <a:gs pos="100000">
                  <a:srgbClr val="00B0F0"/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2F796A48-32FA-3647-911E-6987ECCADA2B}"/>
              </a:ext>
            </a:extLst>
          </p:cNvPr>
          <p:cNvSpPr/>
          <p:nvPr/>
        </p:nvSpPr>
        <p:spPr>
          <a:xfrm>
            <a:off x="18002682" y="11430686"/>
            <a:ext cx="152524" cy="15252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3FD21615-D807-EA44-8130-1BD3872CD844}"/>
              </a:ext>
            </a:extLst>
          </p:cNvPr>
          <p:cNvSpPr/>
          <p:nvPr/>
        </p:nvSpPr>
        <p:spPr>
          <a:xfrm>
            <a:off x="18078944" y="11627809"/>
            <a:ext cx="152524" cy="15252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BCC84D-F2F0-4C45-ABF2-247ED8FC92FE}"/>
              </a:ext>
            </a:extLst>
          </p:cNvPr>
          <p:cNvSpPr/>
          <p:nvPr/>
        </p:nvSpPr>
        <p:spPr>
          <a:xfrm>
            <a:off x="18112951" y="11662027"/>
            <a:ext cx="82252" cy="82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2D365BA-C5A6-B047-A189-A7BAFE33609D}"/>
              </a:ext>
            </a:extLst>
          </p:cNvPr>
          <p:cNvSpPr/>
          <p:nvPr/>
        </p:nvSpPr>
        <p:spPr>
          <a:xfrm>
            <a:off x="18034774" y="11461391"/>
            <a:ext cx="36000" cy="99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2E066907-19D1-2D4C-BAA8-F9E37A626598}"/>
              </a:ext>
            </a:extLst>
          </p:cNvPr>
          <p:cNvSpPr/>
          <p:nvPr/>
        </p:nvSpPr>
        <p:spPr>
          <a:xfrm>
            <a:off x="18086572" y="11459347"/>
            <a:ext cx="36000" cy="99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52" name="삼각형 251">
            <a:extLst>
              <a:ext uri="{FF2B5EF4-FFF2-40B4-BE49-F238E27FC236}">
                <a16:creationId xmlns:a16="http://schemas.microsoft.com/office/drawing/2014/main" id="{43FC63BD-4F38-EB4B-9FFB-F0CF9BEBDEBF}"/>
              </a:ext>
            </a:extLst>
          </p:cNvPr>
          <p:cNvSpPr/>
          <p:nvPr/>
        </p:nvSpPr>
        <p:spPr>
          <a:xfrm rot="5400000">
            <a:off x="18116281" y="11251768"/>
            <a:ext cx="108088" cy="931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64CA8C74-B7B9-754C-8FE6-0A55C4A8A016}"/>
              </a:ext>
            </a:extLst>
          </p:cNvPr>
          <p:cNvSpPr/>
          <p:nvPr/>
        </p:nvSpPr>
        <p:spPr>
          <a:xfrm>
            <a:off x="18218349" y="11367869"/>
            <a:ext cx="261333" cy="263642"/>
          </a:xfrm>
          <a:prstGeom prst="rect">
            <a:avLst/>
          </a:prstGeom>
          <a:noFill/>
          <a:ln>
            <a:solidFill>
              <a:srgbClr val="FF0000">
                <a:alpha val="90000"/>
              </a:srgb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946CF99-B310-E743-B0C4-28D2AC508254}"/>
              </a:ext>
            </a:extLst>
          </p:cNvPr>
          <p:cNvSpPr txBox="1"/>
          <p:nvPr/>
        </p:nvSpPr>
        <p:spPr>
          <a:xfrm>
            <a:off x="18430317" y="11287292"/>
            <a:ext cx="365806" cy="2154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80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5523F5CF-26A8-194C-96A4-49B44AAD69D9}"/>
              </a:ext>
            </a:extLst>
          </p:cNvPr>
          <p:cNvSpPr/>
          <p:nvPr/>
        </p:nvSpPr>
        <p:spPr>
          <a:xfrm>
            <a:off x="18061741" y="11204585"/>
            <a:ext cx="191719" cy="190800"/>
          </a:xfrm>
          <a:prstGeom prst="rect">
            <a:avLst/>
          </a:prstGeom>
          <a:noFill/>
          <a:ln>
            <a:solidFill>
              <a:srgbClr val="FF0000">
                <a:alpha val="90000"/>
              </a:srgb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C545924F-E594-2344-A9E0-CDC7638EB934}"/>
              </a:ext>
            </a:extLst>
          </p:cNvPr>
          <p:cNvSpPr/>
          <p:nvPr/>
        </p:nvSpPr>
        <p:spPr>
          <a:xfrm>
            <a:off x="17980203" y="11415231"/>
            <a:ext cx="191719" cy="190800"/>
          </a:xfrm>
          <a:prstGeom prst="rect">
            <a:avLst/>
          </a:prstGeom>
          <a:noFill/>
          <a:ln>
            <a:solidFill>
              <a:srgbClr val="FF0000">
                <a:alpha val="90000"/>
              </a:srgb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000E1460-AAAC-4C41-8C49-8704BEABF2FE}"/>
              </a:ext>
            </a:extLst>
          </p:cNvPr>
          <p:cNvSpPr/>
          <p:nvPr/>
        </p:nvSpPr>
        <p:spPr>
          <a:xfrm>
            <a:off x="18059646" y="11604161"/>
            <a:ext cx="191719" cy="190800"/>
          </a:xfrm>
          <a:prstGeom prst="rect">
            <a:avLst/>
          </a:prstGeom>
          <a:noFill/>
          <a:ln>
            <a:solidFill>
              <a:srgbClr val="FF0000">
                <a:alpha val="90000"/>
              </a:srgb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65CDA424-9C2F-5E4C-9CEA-41E5F6C8F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 flipH="1">
            <a:off x="13815041" y="12005702"/>
            <a:ext cx="250918" cy="250918"/>
          </a:xfrm>
          <a:prstGeom prst="rect">
            <a:avLst/>
          </a:prstGeom>
        </p:spPr>
      </p:pic>
      <p:pic>
        <p:nvPicPr>
          <p:cNvPr id="315" name="그림 314">
            <a:extLst>
              <a:ext uri="{FF2B5EF4-FFF2-40B4-BE49-F238E27FC236}">
                <a16:creationId xmlns:a16="http://schemas.microsoft.com/office/drawing/2014/main" id="{E9B245C8-6D19-254F-9E7B-03734B424ED9}"/>
              </a:ext>
            </a:extLst>
          </p:cNvPr>
          <p:cNvPicPr>
            <a:picLocks/>
          </p:cNvPicPr>
          <p:nvPr/>
        </p:nvPicPr>
        <p:blipFill>
          <a:blip r:embed="rId16">
            <a:alphaModFix amt="75000"/>
          </a:blip>
          <a:stretch>
            <a:fillRect/>
          </a:stretch>
        </p:blipFill>
        <p:spPr>
          <a:xfrm>
            <a:off x="11779055" y="14801156"/>
            <a:ext cx="2296800" cy="1472400"/>
          </a:xfrm>
          <a:prstGeom prst="rect">
            <a:avLst/>
          </a:prstGeom>
        </p:spPr>
      </p:pic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73CB2945-9225-9C4A-B2DA-25F96726E6BB}"/>
              </a:ext>
            </a:extLst>
          </p:cNvPr>
          <p:cNvSpPr/>
          <p:nvPr/>
        </p:nvSpPr>
        <p:spPr>
          <a:xfrm rot="5400000">
            <a:off x="12197510" y="14388928"/>
            <a:ext cx="1469036" cy="2293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 </a:t>
            </a:r>
          </a:p>
        </p:txBody>
      </p:sp>
      <p:pic>
        <p:nvPicPr>
          <p:cNvPr id="327" name="그림 326">
            <a:extLst>
              <a:ext uri="{FF2B5EF4-FFF2-40B4-BE49-F238E27FC236}">
                <a16:creationId xmlns:a16="http://schemas.microsoft.com/office/drawing/2014/main" id="{15E2165A-30EF-4744-B989-54B4AD92706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975" y="15231070"/>
            <a:ext cx="369804" cy="3698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1" name="TextBox 330">
            <a:extLst>
              <a:ext uri="{FF2B5EF4-FFF2-40B4-BE49-F238E27FC236}">
                <a16:creationId xmlns:a16="http://schemas.microsoft.com/office/drawing/2014/main" id="{6F0BD45D-4CC2-9941-8D94-306EB128E446}"/>
              </a:ext>
            </a:extLst>
          </p:cNvPr>
          <p:cNvSpPr txBox="1"/>
          <p:nvPr/>
        </p:nvSpPr>
        <p:spPr>
          <a:xfrm>
            <a:off x="11804258" y="15628776"/>
            <a:ext cx="522040" cy="2154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</a:t>
            </a:r>
            <a:r>
              <a:rPr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ko-KR" altLang="en-US" sz="8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334" name="표 333">
            <a:extLst>
              <a:ext uri="{FF2B5EF4-FFF2-40B4-BE49-F238E27FC236}">
                <a16:creationId xmlns:a16="http://schemas.microsoft.com/office/drawing/2014/main" id="{63736956-590F-DD48-8105-B46A67E71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36506"/>
              </p:ext>
            </p:extLst>
          </p:nvPr>
        </p:nvGraphicFramePr>
        <p:xfrm>
          <a:off x="12282133" y="14904393"/>
          <a:ext cx="547200" cy="12306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256988">
                  <a:extLst>
                    <a:ext uri="{9D8B030D-6E8A-4147-A177-3AD203B41FA5}">
                      <a16:colId xmlns:a16="http://schemas.microsoft.com/office/drawing/2014/main" val="1459749592"/>
                    </a:ext>
                  </a:extLst>
                </a:gridCol>
                <a:gridCol w="290212">
                  <a:extLst>
                    <a:ext uri="{9D8B030D-6E8A-4147-A177-3AD203B41FA5}">
                      <a16:colId xmlns:a16="http://schemas.microsoft.com/office/drawing/2014/main" val="1135304904"/>
                    </a:ext>
                  </a:extLst>
                </a:gridCol>
              </a:tblGrid>
              <a:tr h="131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CF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37441"/>
                  </a:ext>
                </a:extLst>
              </a:tr>
              <a:tr h="131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LF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79624413"/>
                  </a:ext>
                </a:extLst>
              </a:tr>
              <a:tr h="131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3B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extLst>
                  <a:ext uri="{0D108BD9-81ED-4DB2-BD59-A6C34878D82A}">
                    <a16:rowId xmlns:a16="http://schemas.microsoft.com/office/drawing/2014/main" val="2420659666"/>
                  </a:ext>
                </a:extLst>
              </a:tr>
              <a:tr h="131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SS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extLst>
                  <a:ext uri="{0D108BD9-81ED-4DB2-BD59-A6C34878D82A}">
                    <a16:rowId xmlns:a16="http://schemas.microsoft.com/office/drawing/2014/main" val="303719249"/>
                  </a:ext>
                </a:extLst>
              </a:tr>
              <a:tr h="131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2B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extLst>
                  <a:ext uri="{0D108BD9-81ED-4DB2-BD59-A6C34878D82A}">
                    <a16:rowId xmlns:a16="http://schemas.microsoft.com/office/drawing/2014/main" val="2994965485"/>
                  </a:ext>
                </a:extLst>
              </a:tr>
              <a:tr h="131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1B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extLst>
                  <a:ext uri="{0D108BD9-81ED-4DB2-BD59-A6C34878D82A}">
                    <a16:rowId xmlns:a16="http://schemas.microsoft.com/office/drawing/2014/main" val="3355895610"/>
                  </a:ext>
                </a:extLst>
              </a:tr>
              <a:tr h="131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extLst>
                  <a:ext uri="{0D108BD9-81ED-4DB2-BD59-A6C34878D82A}">
                    <a16:rowId xmlns:a16="http://schemas.microsoft.com/office/drawing/2014/main" val="4220943929"/>
                  </a:ext>
                </a:extLst>
              </a:tr>
              <a:tr h="131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extLst>
                  <a:ext uri="{0D108BD9-81ED-4DB2-BD59-A6C34878D82A}">
                    <a16:rowId xmlns:a16="http://schemas.microsoft.com/office/drawing/2014/main" val="3334255518"/>
                  </a:ext>
                </a:extLst>
              </a:tr>
              <a:tr h="131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RF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L="83353" marR="83353" marT="37888" marB="37888" anchor="ctr"/>
                </a:tc>
                <a:extLst>
                  <a:ext uri="{0D108BD9-81ED-4DB2-BD59-A6C34878D82A}">
                    <a16:rowId xmlns:a16="http://schemas.microsoft.com/office/drawing/2014/main" val="3561542340"/>
                  </a:ext>
                </a:extLst>
              </a:tr>
            </a:tbl>
          </a:graphicData>
        </a:graphic>
      </p:graphicFrame>
      <p:pic>
        <p:nvPicPr>
          <p:cNvPr id="335" name="그림 334">
            <a:extLst>
              <a:ext uri="{FF2B5EF4-FFF2-40B4-BE49-F238E27FC236}">
                <a16:creationId xmlns:a16="http://schemas.microsoft.com/office/drawing/2014/main" id="{1E9B215E-F5DB-E04D-923A-93772F69FCD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066" y="15240132"/>
            <a:ext cx="369804" cy="3698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6" name="TextBox 335">
            <a:extLst>
              <a:ext uri="{FF2B5EF4-FFF2-40B4-BE49-F238E27FC236}">
                <a16:creationId xmlns:a16="http://schemas.microsoft.com/office/drawing/2014/main" id="{63328717-527A-104A-9ECD-604CD1F06E07}"/>
              </a:ext>
            </a:extLst>
          </p:cNvPr>
          <p:cNvSpPr txBox="1"/>
          <p:nvPr/>
        </p:nvSpPr>
        <p:spPr>
          <a:xfrm>
            <a:off x="13570729" y="15647724"/>
            <a:ext cx="522040" cy="2154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</a:t>
            </a:r>
            <a:r>
              <a:rPr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ko-KR" altLang="en-US" sz="8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339" name="표 338">
            <a:extLst>
              <a:ext uri="{FF2B5EF4-FFF2-40B4-BE49-F238E27FC236}">
                <a16:creationId xmlns:a16="http://schemas.microsoft.com/office/drawing/2014/main" id="{F1FC61CB-1064-F54E-888D-5D5087883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00957"/>
              </p:ext>
            </p:extLst>
          </p:nvPr>
        </p:nvGraphicFramePr>
        <p:xfrm>
          <a:off x="13023181" y="14905823"/>
          <a:ext cx="547329" cy="12287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243610">
                  <a:extLst>
                    <a:ext uri="{9D8B030D-6E8A-4147-A177-3AD203B41FA5}">
                      <a16:colId xmlns:a16="http://schemas.microsoft.com/office/drawing/2014/main" val="1459749592"/>
                    </a:ext>
                  </a:extLst>
                </a:gridCol>
                <a:gridCol w="303719">
                  <a:extLst>
                    <a:ext uri="{9D8B030D-6E8A-4147-A177-3AD203B41FA5}">
                      <a16:colId xmlns:a16="http://schemas.microsoft.com/office/drawing/2014/main" val="1135304904"/>
                    </a:ext>
                  </a:extLst>
                </a:gridCol>
              </a:tblGrid>
              <a:tr h="13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1B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37441"/>
                  </a:ext>
                </a:extLst>
              </a:tr>
              <a:tr h="13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624413"/>
                  </a:ext>
                </a:extLst>
              </a:tr>
              <a:tr h="13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2B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659666"/>
                  </a:ext>
                </a:extLst>
              </a:tr>
              <a:tr h="13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RF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19249"/>
                  </a:ext>
                </a:extLst>
              </a:tr>
              <a:tr h="13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CF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65485"/>
                  </a:ext>
                </a:extLst>
              </a:tr>
              <a:tr h="13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95610"/>
                  </a:ext>
                </a:extLst>
              </a:tr>
              <a:tr h="13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3B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943929"/>
                  </a:ext>
                </a:extLst>
              </a:tr>
              <a:tr h="13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SS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55518"/>
                  </a:ext>
                </a:extLst>
              </a:tr>
              <a:tr h="13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LF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OOO</a:t>
                      </a:r>
                      <a:endParaRPr lang="ko-KR" altLang="en-US" sz="4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 marT="37785" marB="37785" anchor="ctr"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542340"/>
                  </a:ext>
                </a:extLst>
              </a:tr>
            </a:tbl>
          </a:graphicData>
        </a:graphic>
      </p:graphicFrame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969ADD25-18D2-1542-9F53-BA5C7454DB08}"/>
              </a:ext>
            </a:extLst>
          </p:cNvPr>
          <p:cNvSpPr/>
          <p:nvPr/>
        </p:nvSpPr>
        <p:spPr>
          <a:xfrm>
            <a:off x="19025457" y="10859799"/>
            <a:ext cx="397852" cy="939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" b="1">
                <a:solidFill>
                  <a:schemeClr val="tx1"/>
                </a:solidFill>
              </a:rPr>
              <a:t>경기 코드</a:t>
            </a: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2BC83FD-9BB6-9C43-A393-962B06D0F1F2}"/>
              </a:ext>
            </a:extLst>
          </p:cNvPr>
          <p:cNvGrpSpPr/>
          <p:nvPr/>
        </p:nvGrpSpPr>
        <p:grpSpPr>
          <a:xfrm>
            <a:off x="11782559" y="16633819"/>
            <a:ext cx="2301287" cy="1478136"/>
            <a:chOff x="2579933" y="9651882"/>
            <a:chExt cx="2301287" cy="1478136"/>
          </a:xfrm>
        </p:grpSpPr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D7890AA7-55F7-6049-B647-DBF981FC3158}"/>
                </a:ext>
              </a:extLst>
            </p:cNvPr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84420" y="9657618"/>
              <a:ext cx="2296800" cy="1472400"/>
            </a:xfrm>
            <a:prstGeom prst="rect">
              <a:avLst/>
            </a:prstGeom>
          </p:spPr>
        </p:pic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BFA4D0C6-0B4B-FA4C-B4E7-8E9969F9AEDD}"/>
                </a:ext>
              </a:extLst>
            </p:cNvPr>
            <p:cNvSpPr/>
            <p:nvPr/>
          </p:nvSpPr>
          <p:spPr>
            <a:xfrm rot="5400000">
              <a:off x="2992163" y="9239652"/>
              <a:ext cx="1469036" cy="2293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6EBBC1E9-2176-1D49-8E5B-22B92F55CB46}"/>
              </a:ext>
            </a:extLst>
          </p:cNvPr>
          <p:cNvGrpSpPr/>
          <p:nvPr/>
        </p:nvGrpSpPr>
        <p:grpSpPr>
          <a:xfrm>
            <a:off x="9276325" y="16634991"/>
            <a:ext cx="2296800" cy="1472400"/>
            <a:chOff x="2644024" y="11373246"/>
            <a:chExt cx="2296800" cy="1472400"/>
          </a:xfrm>
        </p:grpSpPr>
        <p:pic>
          <p:nvPicPr>
            <p:cNvPr id="206" name="그림 205">
              <a:extLst>
                <a:ext uri="{FF2B5EF4-FFF2-40B4-BE49-F238E27FC236}">
                  <a16:creationId xmlns:a16="http://schemas.microsoft.com/office/drawing/2014/main" id="{D5BC86F7-7AD5-EC4A-AE66-DAAE979D6AEB}"/>
                </a:ext>
              </a:extLst>
            </p:cNvPr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644024" y="11373246"/>
              <a:ext cx="2296800" cy="1472400"/>
            </a:xfrm>
            <a:prstGeom prst="rect">
              <a:avLst/>
            </a:prstGeom>
          </p:spPr>
        </p:pic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22C19408-BBD0-8346-83F6-F141132A99A7}"/>
                </a:ext>
              </a:extLst>
            </p:cNvPr>
            <p:cNvSpPr/>
            <p:nvPr/>
          </p:nvSpPr>
          <p:spPr>
            <a:xfrm rot="5400000">
              <a:off x="3057905" y="10963158"/>
              <a:ext cx="1469036" cy="2293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91D985FC-878D-EA47-B6E1-5A7EB6F39BED}"/>
              </a:ext>
            </a:extLst>
          </p:cNvPr>
          <p:cNvSpPr/>
          <p:nvPr/>
        </p:nvSpPr>
        <p:spPr>
          <a:xfrm>
            <a:off x="9384650" y="9171520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8FC51717-BFAE-F94D-8F15-24F2106D1C03}"/>
              </a:ext>
            </a:extLst>
          </p:cNvPr>
          <p:cNvSpPr/>
          <p:nvPr/>
        </p:nvSpPr>
        <p:spPr>
          <a:xfrm>
            <a:off x="9384650" y="9173618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/>
              <a:t>LTE   </a:t>
            </a:r>
            <a:r>
              <a:rPr kumimoji="1" lang="ko-KR" altLang="en-US" sz="800"/>
              <a:t>  </a:t>
            </a:r>
            <a:r>
              <a:rPr kumimoji="1" lang="en-US" altLang="ko-KR" sz="800"/>
              <a:t>        </a:t>
            </a:r>
            <a:r>
              <a:rPr kumimoji="1" lang="ko-KR" altLang="en-US" sz="800"/>
              <a:t>오후</a:t>
            </a:r>
            <a:r>
              <a:rPr kumimoji="1" lang="en-US" altLang="ko-KR" sz="800"/>
              <a:t> 12:00</a:t>
            </a:r>
            <a:r>
              <a:rPr kumimoji="1" lang="ko-KR" altLang="en-US" sz="800"/>
              <a:t> </a:t>
            </a:r>
            <a:r>
              <a:rPr kumimoji="1" lang="en-US" altLang="ko-KR" sz="800"/>
              <a:t>     </a:t>
            </a:r>
            <a:r>
              <a:rPr kumimoji="1" lang="ko-KR" altLang="en-US" sz="800"/>
              <a:t>    </a:t>
            </a:r>
            <a:r>
              <a:rPr kumimoji="1" lang="en-US" altLang="ko-KR" sz="800"/>
              <a:t>30%</a:t>
            </a:r>
            <a:endParaRPr kumimoji="1" lang="ko-KR" altLang="en-US" sz="80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A40D43D-4E85-FB49-BD1A-53C59812DB94}"/>
              </a:ext>
            </a:extLst>
          </p:cNvPr>
          <p:cNvSpPr txBox="1"/>
          <p:nvPr/>
        </p:nvSpPr>
        <p:spPr>
          <a:xfrm>
            <a:off x="9336660" y="8844080"/>
            <a:ext cx="126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user/login</a:t>
            </a:r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2095411-149F-3F4A-8F42-56DAF369B2AB}"/>
              </a:ext>
            </a:extLst>
          </p:cNvPr>
          <p:cNvCxnSpPr>
            <a:cxnSpLocks/>
          </p:cNvCxnSpPr>
          <p:nvPr/>
        </p:nvCxnSpPr>
        <p:spPr>
          <a:xfrm>
            <a:off x="9674233" y="10415126"/>
            <a:ext cx="914444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2A9855-2DE4-CC47-9362-59842B4A9393}"/>
              </a:ext>
            </a:extLst>
          </p:cNvPr>
          <p:cNvSpPr txBox="1"/>
          <p:nvPr/>
        </p:nvSpPr>
        <p:spPr>
          <a:xfrm>
            <a:off x="9589112" y="10224451"/>
            <a:ext cx="276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5F9EB24-2007-EC4E-914B-AECA4B5D8259}"/>
              </a:ext>
            </a:extLst>
          </p:cNvPr>
          <p:cNvSpPr txBox="1"/>
          <p:nvPr/>
        </p:nvSpPr>
        <p:spPr>
          <a:xfrm>
            <a:off x="9582954" y="10445015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PW</a:t>
            </a:r>
            <a:endParaRPr kumimoji="1" lang="ko-KR" altLang="en-US" sz="800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37" name="직선 연결선[R] 236">
            <a:extLst>
              <a:ext uri="{FF2B5EF4-FFF2-40B4-BE49-F238E27FC236}">
                <a16:creationId xmlns:a16="http://schemas.microsoft.com/office/drawing/2014/main" id="{FFDCC6EB-8EC9-F643-93CD-1E9644D446CC}"/>
              </a:ext>
            </a:extLst>
          </p:cNvPr>
          <p:cNvCxnSpPr>
            <a:cxnSpLocks/>
          </p:cNvCxnSpPr>
          <p:nvPr/>
        </p:nvCxnSpPr>
        <p:spPr>
          <a:xfrm>
            <a:off x="9680916" y="10632824"/>
            <a:ext cx="914444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632F55-852B-C747-B646-8140B0991A63}"/>
              </a:ext>
            </a:extLst>
          </p:cNvPr>
          <p:cNvSpPr/>
          <p:nvPr/>
        </p:nvSpPr>
        <p:spPr>
          <a:xfrm>
            <a:off x="9971130" y="10789275"/>
            <a:ext cx="622348" cy="180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login</a:t>
            </a:r>
            <a:endParaRPr kumimoji="1" lang="ko-KR" altLang="en-US" sz="10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004F1CC-2E54-0A4E-B7C4-2D641B904FAF}"/>
              </a:ext>
            </a:extLst>
          </p:cNvPr>
          <p:cNvSpPr txBox="1"/>
          <p:nvPr/>
        </p:nvSpPr>
        <p:spPr>
          <a:xfrm>
            <a:off x="9566960" y="9498851"/>
            <a:ext cx="96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>
                <a:ln>
                  <a:solidFill>
                    <a:schemeClr val="accent1"/>
                  </a:solidFill>
                </a:ln>
                <a:solidFill>
                  <a:srgbClr val="00B0F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ilGi" pitchFamily="2" charset="-127"/>
                <a:ea typeface="PilGi" pitchFamily="2" charset="-127"/>
              </a:rPr>
              <a:t>SMART</a:t>
            </a:r>
            <a:endParaRPr kumimoji="1" lang="ko-KR" altLang="en-US" b="1">
              <a:ln>
                <a:solidFill>
                  <a:schemeClr val="accent1"/>
                </a:solidFill>
              </a:ln>
              <a:solidFill>
                <a:srgbClr val="00B0F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PilGi" pitchFamily="2" charset="-127"/>
              <a:ea typeface="PilGi" pitchFamily="2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88A4782-03E5-1E4B-A4D1-1B240926AF0B}"/>
              </a:ext>
            </a:extLst>
          </p:cNvPr>
          <p:cNvSpPr txBox="1"/>
          <p:nvPr/>
        </p:nvSpPr>
        <p:spPr>
          <a:xfrm>
            <a:off x="9829424" y="9669005"/>
            <a:ext cx="96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>
                <a:ln>
                  <a:solidFill>
                    <a:schemeClr val="accent1"/>
                  </a:solidFill>
                </a:ln>
                <a:solidFill>
                  <a:srgbClr val="00B0F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PilGi" pitchFamily="2" charset="-127"/>
                <a:ea typeface="PilGi" pitchFamily="2" charset="-127"/>
              </a:rPr>
              <a:t>Referee</a:t>
            </a:r>
            <a:endParaRPr kumimoji="1" lang="ko-KR" altLang="en-US" b="1">
              <a:ln>
                <a:solidFill>
                  <a:schemeClr val="accent1"/>
                </a:solidFill>
              </a:ln>
              <a:solidFill>
                <a:srgbClr val="00B0F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PilGi" pitchFamily="2" charset="-127"/>
              <a:ea typeface="PilGi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E5F757-B722-4347-A854-874C076BE018}"/>
              </a:ext>
            </a:extLst>
          </p:cNvPr>
          <p:cNvSpPr txBox="1"/>
          <p:nvPr/>
        </p:nvSpPr>
        <p:spPr>
          <a:xfrm>
            <a:off x="9598848" y="10608559"/>
            <a:ext cx="4587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Join / Find</a:t>
            </a:r>
            <a:endParaRPr kumimoji="1" lang="ko-KR" altLang="en-US" sz="5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B2DF459-55B9-FF40-9B6F-7F56798D5350}"/>
              </a:ext>
            </a:extLst>
          </p:cNvPr>
          <p:cNvSpPr/>
          <p:nvPr/>
        </p:nvSpPr>
        <p:spPr>
          <a:xfrm>
            <a:off x="13790308" y="11985453"/>
            <a:ext cx="293178" cy="294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53" name="직선 연결선[R] 252">
            <a:extLst>
              <a:ext uri="{FF2B5EF4-FFF2-40B4-BE49-F238E27FC236}">
                <a16:creationId xmlns:a16="http://schemas.microsoft.com/office/drawing/2014/main" id="{CC7A1E2A-5874-8244-A865-A9361D50E307}"/>
              </a:ext>
            </a:extLst>
          </p:cNvPr>
          <p:cNvCxnSpPr>
            <a:cxnSpLocks/>
          </p:cNvCxnSpPr>
          <p:nvPr/>
        </p:nvCxnSpPr>
        <p:spPr>
          <a:xfrm flipH="1">
            <a:off x="14091214" y="12115446"/>
            <a:ext cx="169479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54DF4713-8501-554D-B189-02687D306786}"/>
              </a:ext>
            </a:extLst>
          </p:cNvPr>
          <p:cNvSpPr/>
          <p:nvPr/>
        </p:nvSpPr>
        <p:spPr>
          <a:xfrm rot="5400000">
            <a:off x="25389144" y="12331860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1AB70057-C2A1-8C4C-902B-578AB7E3F8D7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26975076" y="12954699"/>
            <a:ext cx="157739" cy="157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60" name="직선 연결선[R] 259">
            <a:extLst>
              <a:ext uri="{FF2B5EF4-FFF2-40B4-BE49-F238E27FC236}">
                <a16:creationId xmlns:a16="http://schemas.microsoft.com/office/drawing/2014/main" id="{3DA52438-F87E-7F4F-B01C-35AED7B074C9}"/>
              </a:ext>
            </a:extLst>
          </p:cNvPr>
          <p:cNvCxnSpPr>
            <a:cxnSpLocks/>
          </p:cNvCxnSpPr>
          <p:nvPr/>
        </p:nvCxnSpPr>
        <p:spPr>
          <a:xfrm>
            <a:off x="25123729" y="13154385"/>
            <a:ext cx="2026076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4" name="표 263">
            <a:extLst>
              <a:ext uri="{FF2B5EF4-FFF2-40B4-BE49-F238E27FC236}">
                <a16:creationId xmlns:a16="http://schemas.microsoft.com/office/drawing/2014/main" id="{C64F5647-37A0-C646-9CFC-DB573D5E5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75342"/>
              </p:ext>
            </p:extLst>
          </p:nvPr>
        </p:nvGraphicFramePr>
        <p:xfrm>
          <a:off x="25123729" y="13386635"/>
          <a:ext cx="2011464" cy="73152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502866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438327">
                  <a:extLst>
                    <a:ext uri="{9D8B030D-6E8A-4147-A177-3AD203B41FA5}">
                      <a16:colId xmlns:a16="http://schemas.microsoft.com/office/drawing/2014/main" val="3575589962"/>
                    </a:ext>
                  </a:extLst>
                </a:gridCol>
                <a:gridCol w="705173">
                  <a:extLst>
                    <a:ext uri="{9D8B030D-6E8A-4147-A177-3AD203B41FA5}">
                      <a16:colId xmlns:a16="http://schemas.microsoft.com/office/drawing/2014/main" val="3845008435"/>
                    </a:ext>
                  </a:extLst>
                </a:gridCol>
                <a:gridCol w="365098">
                  <a:extLst>
                    <a:ext uri="{9D8B030D-6E8A-4147-A177-3AD203B41FA5}">
                      <a16:colId xmlns:a16="http://schemas.microsoft.com/office/drawing/2014/main" val="2850062712"/>
                    </a:ext>
                  </a:extLst>
                </a:gridCol>
              </a:tblGrid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팀 명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연고지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전적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인원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Hell boys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서울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전 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승 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무 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패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36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41492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지옥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서울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59999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전 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승 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무 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패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42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마구마구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천안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전 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승 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무 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0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패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25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6365009"/>
                  </a:ext>
                </a:extLst>
              </a:tr>
            </a:tbl>
          </a:graphicData>
        </a:graphic>
      </p:graphicFrame>
      <p:sp>
        <p:nvSpPr>
          <p:cNvPr id="267" name="TextBox 266">
            <a:extLst>
              <a:ext uri="{FF2B5EF4-FFF2-40B4-BE49-F238E27FC236}">
                <a16:creationId xmlns:a16="http://schemas.microsoft.com/office/drawing/2014/main" id="{EEA74F9C-F53D-D24B-9D24-E2F175AC476D}"/>
              </a:ext>
            </a:extLst>
          </p:cNvPr>
          <p:cNvSpPr txBox="1"/>
          <p:nvPr/>
        </p:nvSpPr>
        <p:spPr>
          <a:xfrm>
            <a:off x="25048164" y="13245420"/>
            <a:ext cx="53412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 검색 결과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13070FB5-484F-244D-9E96-3B2269A0E72E}"/>
              </a:ext>
            </a:extLst>
          </p:cNvPr>
          <p:cNvSpPr/>
          <p:nvPr/>
        </p:nvSpPr>
        <p:spPr>
          <a:xfrm>
            <a:off x="25192865" y="13939804"/>
            <a:ext cx="370982" cy="162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9CB33009-3AD1-3D46-BEA7-DE95EAF96773}"/>
              </a:ext>
            </a:extLst>
          </p:cNvPr>
          <p:cNvCxnSpPr/>
          <p:nvPr/>
        </p:nvCxnSpPr>
        <p:spPr>
          <a:xfrm>
            <a:off x="13646212" y="7912471"/>
            <a:ext cx="17583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[R] 272">
            <a:extLst>
              <a:ext uri="{FF2B5EF4-FFF2-40B4-BE49-F238E27FC236}">
                <a16:creationId xmlns:a16="http://schemas.microsoft.com/office/drawing/2014/main" id="{6538138C-BB0C-3D4F-8E1D-1929A50E156A}"/>
              </a:ext>
            </a:extLst>
          </p:cNvPr>
          <p:cNvCxnSpPr/>
          <p:nvPr/>
        </p:nvCxnSpPr>
        <p:spPr>
          <a:xfrm>
            <a:off x="13646212" y="7964132"/>
            <a:ext cx="17583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[R] 273">
            <a:extLst>
              <a:ext uri="{FF2B5EF4-FFF2-40B4-BE49-F238E27FC236}">
                <a16:creationId xmlns:a16="http://schemas.microsoft.com/office/drawing/2014/main" id="{7F80A863-B381-B241-B53D-58D1ED6F751A}"/>
              </a:ext>
            </a:extLst>
          </p:cNvPr>
          <p:cNvCxnSpPr/>
          <p:nvPr/>
        </p:nvCxnSpPr>
        <p:spPr>
          <a:xfrm>
            <a:off x="13646212" y="8015794"/>
            <a:ext cx="17583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[R] 274">
            <a:extLst>
              <a:ext uri="{FF2B5EF4-FFF2-40B4-BE49-F238E27FC236}">
                <a16:creationId xmlns:a16="http://schemas.microsoft.com/office/drawing/2014/main" id="{DED0D2E0-4FC2-4B4F-B056-C21A58EECD2D}"/>
              </a:ext>
            </a:extLst>
          </p:cNvPr>
          <p:cNvCxnSpPr/>
          <p:nvPr/>
        </p:nvCxnSpPr>
        <p:spPr>
          <a:xfrm>
            <a:off x="15682116" y="7894950"/>
            <a:ext cx="17583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[R] 276">
            <a:extLst>
              <a:ext uri="{FF2B5EF4-FFF2-40B4-BE49-F238E27FC236}">
                <a16:creationId xmlns:a16="http://schemas.microsoft.com/office/drawing/2014/main" id="{95E02736-2EAD-5A4A-AA68-1280FBFC9F71}"/>
              </a:ext>
            </a:extLst>
          </p:cNvPr>
          <p:cNvCxnSpPr/>
          <p:nvPr/>
        </p:nvCxnSpPr>
        <p:spPr>
          <a:xfrm>
            <a:off x="15682116" y="7946611"/>
            <a:ext cx="17583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[R] 277">
            <a:extLst>
              <a:ext uri="{FF2B5EF4-FFF2-40B4-BE49-F238E27FC236}">
                <a16:creationId xmlns:a16="http://schemas.microsoft.com/office/drawing/2014/main" id="{2A5E816E-57C3-A54E-B862-BFB6C963D4AD}"/>
              </a:ext>
            </a:extLst>
          </p:cNvPr>
          <p:cNvCxnSpPr/>
          <p:nvPr/>
        </p:nvCxnSpPr>
        <p:spPr>
          <a:xfrm>
            <a:off x="15682116" y="8006022"/>
            <a:ext cx="17583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[R] 279">
            <a:extLst>
              <a:ext uri="{FF2B5EF4-FFF2-40B4-BE49-F238E27FC236}">
                <a16:creationId xmlns:a16="http://schemas.microsoft.com/office/drawing/2014/main" id="{692DEDBC-66AE-0540-9212-F41E697E66BC}"/>
              </a:ext>
            </a:extLst>
          </p:cNvPr>
          <p:cNvCxnSpPr/>
          <p:nvPr/>
        </p:nvCxnSpPr>
        <p:spPr>
          <a:xfrm>
            <a:off x="17602407" y="7900474"/>
            <a:ext cx="17583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[R] 280">
            <a:extLst>
              <a:ext uri="{FF2B5EF4-FFF2-40B4-BE49-F238E27FC236}">
                <a16:creationId xmlns:a16="http://schemas.microsoft.com/office/drawing/2014/main" id="{70E26981-F02B-BC44-9790-AC13E09E83BA}"/>
              </a:ext>
            </a:extLst>
          </p:cNvPr>
          <p:cNvCxnSpPr/>
          <p:nvPr/>
        </p:nvCxnSpPr>
        <p:spPr>
          <a:xfrm>
            <a:off x="17602407" y="7952135"/>
            <a:ext cx="17583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연결선[R] 281">
            <a:extLst>
              <a:ext uri="{FF2B5EF4-FFF2-40B4-BE49-F238E27FC236}">
                <a16:creationId xmlns:a16="http://schemas.microsoft.com/office/drawing/2014/main" id="{72291F57-CD00-0B4A-8569-AEDB548F0E43}"/>
              </a:ext>
            </a:extLst>
          </p:cNvPr>
          <p:cNvCxnSpPr/>
          <p:nvPr/>
        </p:nvCxnSpPr>
        <p:spPr>
          <a:xfrm>
            <a:off x="17602407" y="8003797"/>
            <a:ext cx="17583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A3C9674-28D4-334F-9241-EFD94DA25B25}"/>
              </a:ext>
            </a:extLst>
          </p:cNvPr>
          <p:cNvSpPr/>
          <p:nvPr/>
        </p:nvSpPr>
        <p:spPr>
          <a:xfrm rot="5400000">
            <a:off x="25389144" y="14147794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91" name="표 290">
            <a:extLst>
              <a:ext uri="{FF2B5EF4-FFF2-40B4-BE49-F238E27FC236}">
                <a16:creationId xmlns:a16="http://schemas.microsoft.com/office/drawing/2014/main" id="{377B3D04-EE63-324C-A890-9E823D020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315592"/>
              </p:ext>
            </p:extLst>
          </p:nvPr>
        </p:nvGraphicFramePr>
        <p:xfrm>
          <a:off x="25146976" y="15017944"/>
          <a:ext cx="2011464" cy="73152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566339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447152">
                  <a:extLst>
                    <a:ext uri="{9D8B030D-6E8A-4147-A177-3AD203B41FA5}">
                      <a16:colId xmlns:a16="http://schemas.microsoft.com/office/drawing/2014/main" val="3575589962"/>
                    </a:ext>
                  </a:extLst>
                </a:gridCol>
                <a:gridCol w="517490">
                  <a:extLst>
                    <a:ext uri="{9D8B030D-6E8A-4147-A177-3AD203B41FA5}">
                      <a16:colId xmlns:a16="http://schemas.microsoft.com/office/drawing/2014/main" val="3845008435"/>
                    </a:ext>
                  </a:extLst>
                </a:gridCol>
                <a:gridCol w="480483">
                  <a:extLst>
                    <a:ext uri="{9D8B030D-6E8A-4147-A177-3AD203B41FA5}">
                      <a16:colId xmlns:a16="http://schemas.microsoft.com/office/drawing/2014/main" val="2850062712"/>
                    </a:ext>
                  </a:extLst>
                </a:gridCol>
              </a:tblGrid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팀 원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포지션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출전 횟수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나이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김일루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1B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회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36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41492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이투수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59999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회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33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박포수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회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27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6380325"/>
                  </a:ext>
                </a:extLst>
              </a:tr>
            </a:tbl>
          </a:graphicData>
        </a:graphic>
      </p:graphicFrame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FA64C453-B2E5-494B-B0D6-CEF38345097B}"/>
              </a:ext>
            </a:extLst>
          </p:cNvPr>
          <p:cNvSpPr/>
          <p:nvPr/>
        </p:nvSpPr>
        <p:spPr>
          <a:xfrm>
            <a:off x="26549751" y="15793614"/>
            <a:ext cx="622348" cy="180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가입 신청</a:t>
            </a:r>
          </a:p>
        </p:txBody>
      </p:sp>
      <p:cxnSp>
        <p:nvCxnSpPr>
          <p:cNvPr id="296" name="직선 연결선[R] 295">
            <a:extLst>
              <a:ext uri="{FF2B5EF4-FFF2-40B4-BE49-F238E27FC236}">
                <a16:creationId xmlns:a16="http://schemas.microsoft.com/office/drawing/2014/main" id="{4166E00A-1DCC-7F45-8ACF-742D6CA6210D}"/>
              </a:ext>
            </a:extLst>
          </p:cNvPr>
          <p:cNvCxnSpPr>
            <a:cxnSpLocks/>
          </p:cNvCxnSpPr>
          <p:nvPr/>
        </p:nvCxnSpPr>
        <p:spPr>
          <a:xfrm>
            <a:off x="27114660" y="13463926"/>
            <a:ext cx="0" cy="388386"/>
          </a:xfrm>
          <a:prstGeom prst="line">
            <a:avLst/>
          </a:prstGeom>
          <a:ln w="31750" cap="rnd"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[R] 296">
            <a:extLst>
              <a:ext uri="{FF2B5EF4-FFF2-40B4-BE49-F238E27FC236}">
                <a16:creationId xmlns:a16="http://schemas.microsoft.com/office/drawing/2014/main" id="{0FA35E7A-C684-7C48-A2CC-0FAC8E539827}"/>
              </a:ext>
            </a:extLst>
          </p:cNvPr>
          <p:cNvCxnSpPr>
            <a:cxnSpLocks/>
          </p:cNvCxnSpPr>
          <p:nvPr/>
        </p:nvCxnSpPr>
        <p:spPr>
          <a:xfrm>
            <a:off x="27131177" y="15070632"/>
            <a:ext cx="0" cy="388386"/>
          </a:xfrm>
          <a:prstGeom prst="line">
            <a:avLst/>
          </a:prstGeom>
          <a:ln w="31750" cap="rnd"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0466261-AE83-FE41-915E-8D4E93D65D5C}"/>
              </a:ext>
            </a:extLst>
          </p:cNvPr>
          <p:cNvSpPr/>
          <p:nvPr/>
        </p:nvSpPr>
        <p:spPr>
          <a:xfrm>
            <a:off x="26254798" y="14739442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1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마구마구</a:t>
            </a:r>
            <a:endParaRPr lang="ko-KR" altLang="en-US" sz="10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0E729B0B-C666-EF48-BA8B-568247D7D5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880629" y="14700179"/>
            <a:ext cx="263470" cy="263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CE0C80FA-87C8-304A-A967-D3D298CF9701}"/>
              </a:ext>
            </a:extLst>
          </p:cNvPr>
          <p:cNvSpPr/>
          <p:nvPr/>
        </p:nvSpPr>
        <p:spPr>
          <a:xfrm>
            <a:off x="25234639" y="15585256"/>
            <a:ext cx="370982" cy="162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D3A02626-5D30-9643-B504-6A3905399D43}"/>
              </a:ext>
            </a:extLst>
          </p:cNvPr>
          <p:cNvSpPr/>
          <p:nvPr/>
        </p:nvSpPr>
        <p:spPr>
          <a:xfrm rot="5400000">
            <a:off x="25384475" y="15949273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508A93DE-D513-1644-AC1F-8385A406E547}"/>
              </a:ext>
            </a:extLst>
          </p:cNvPr>
          <p:cNvSpPr/>
          <p:nvPr/>
        </p:nvSpPr>
        <p:spPr>
          <a:xfrm>
            <a:off x="25018184" y="16553195"/>
            <a:ext cx="1310704" cy="1249005"/>
          </a:xfrm>
          <a:prstGeom prst="rect">
            <a:avLst/>
          </a:prstGeom>
          <a:gradFill flip="none" rotWithShape="1">
            <a:gsLst>
              <a:gs pos="9000">
                <a:schemeClr val="accent5">
                  <a:lumMod val="5000"/>
                  <a:lumOff val="95000"/>
                </a:schemeClr>
              </a:gs>
              <a:gs pos="70000">
                <a:schemeClr val="accent5">
                  <a:lumMod val="45000"/>
                  <a:lumOff val="55000"/>
                </a:schemeClr>
              </a:gs>
              <a:gs pos="85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5" name="그림 304">
            <a:extLst>
              <a:ext uri="{FF2B5EF4-FFF2-40B4-BE49-F238E27FC236}">
                <a16:creationId xmlns:a16="http://schemas.microsoft.com/office/drawing/2014/main" id="{0182F313-1A6A-694C-B7C1-E1209B4FE1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69621" y="16681084"/>
            <a:ext cx="345354" cy="345354"/>
          </a:xfrm>
          <a:prstGeom prst="rect">
            <a:avLst/>
          </a:prstGeom>
        </p:spPr>
      </p:pic>
      <p:pic>
        <p:nvPicPr>
          <p:cNvPr id="307" name="그림 306">
            <a:extLst>
              <a:ext uri="{FF2B5EF4-FFF2-40B4-BE49-F238E27FC236}">
                <a16:creationId xmlns:a16="http://schemas.microsoft.com/office/drawing/2014/main" id="{7FA59C82-AF4E-3B40-AA69-508B55F31D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65554" y="16568914"/>
            <a:ext cx="679880" cy="679880"/>
          </a:xfrm>
          <a:prstGeom prst="rect">
            <a:avLst/>
          </a:prstGeom>
        </p:spPr>
      </p:pic>
      <p:sp>
        <p:nvSpPr>
          <p:cNvPr id="308" name="TextBox 307">
            <a:extLst>
              <a:ext uri="{FF2B5EF4-FFF2-40B4-BE49-F238E27FC236}">
                <a16:creationId xmlns:a16="http://schemas.microsoft.com/office/drawing/2014/main" id="{B15D7676-1E37-5A47-AC26-26D48103990B}"/>
              </a:ext>
            </a:extLst>
          </p:cNvPr>
          <p:cNvSpPr txBox="1"/>
          <p:nvPr/>
        </p:nvSpPr>
        <p:spPr>
          <a:xfrm>
            <a:off x="25136907" y="1704231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/>
              <a:t>이름</a:t>
            </a:r>
            <a:endParaRPr kumimoji="1" lang="en-US" altLang="ko-KR" sz="800"/>
          </a:p>
        </p:txBody>
      </p:sp>
      <p:graphicFrame>
        <p:nvGraphicFramePr>
          <p:cNvPr id="310" name="표 309">
            <a:extLst>
              <a:ext uri="{FF2B5EF4-FFF2-40B4-BE49-F238E27FC236}">
                <a16:creationId xmlns:a16="http://schemas.microsoft.com/office/drawing/2014/main" id="{201123A3-FD27-B14C-BDD1-897826082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588106"/>
              </p:ext>
            </p:extLst>
          </p:nvPr>
        </p:nvGraphicFramePr>
        <p:xfrm>
          <a:off x="25128650" y="17262862"/>
          <a:ext cx="1088618" cy="4572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392441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360092">
                  <a:extLst>
                    <a:ext uri="{9D8B030D-6E8A-4147-A177-3AD203B41FA5}">
                      <a16:colId xmlns:a16="http://schemas.microsoft.com/office/drawing/2014/main" val="3575589962"/>
                    </a:ext>
                  </a:extLst>
                </a:gridCol>
                <a:gridCol w="336085">
                  <a:extLst>
                    <a:ext uri="{9D8B030D-6E8A-4147-A177-3AD203B41FA5}">
                      <a16:colId xmlns:a16="http://schemas.microsoft.com/office/drawing/2014/main" val="3845008435"/>
                    </a:ext>
                  </a:extLst>
                </a:gridCol>
              </a:tblGrid>
              <a:tr h="138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포지션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승리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패배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투수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2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방어율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삼진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구속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6980299"/>
                  </a:ext>
                </a:extLst>
              </a:tr>
            </a:tbl>
          </a:graphicData>
        </a:graphic>
      </p:graphicFrame>
      <p:cxnSp>
        <p:nvCxnSpPr>
          <p:cNvPr id="311" name="직선 연결선[R] 310">
            <a:extLst>
              <a:ext uri="{FF2B5EF4-FFF2-40B4-BE49-F238E27FC236}">
                <a16:creationId xmlns:a16="http://schemas.microsoft.com/office/drawing/2014/main" id="{97E4BBF0-2814-A442-AF7A-6F0BB592B9F8}"/>
              </a:ext>
            </a:extLst>
          </p:cNvPr>
          <p:cNvCxnSpPr>
            <a:cxnSpLocks/>
          </p:cNvCxnSpPr>
          <p:nvPr/>
        </p:nvCxnSpPr>
        <p:spPr>
          <a:xfrm>
            <a:off x="26186828" y="17329312"/>
            <a:ext cx="0" cy="294659"/>
          </a:xfrm>
          <a:prstGeom prst="line">
            <a:avLst/>
          </a:prstGeom>
          <a:ln w="31750" cap="rnd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표 311">
            <a:extLst>
              <a:ext uri="{FF2B5EF4-FFF2-40B4-BE49-F238E27FC236}">
                <a16:creationId xmlns:a16="http://schemas.microsoft.com/office/drawing/2014/main" id="{EC1CFA5D-0620-8E4A-B3FF-FF7A34255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645904"/>
              </p:ext>
            </p:extLst>
          </p:nvPr>
        </p:nvGraphicFramePr>
        <p:xfrm>
          <a:off x="26353722" y="16870725"/>
          <a:ext cx="892402" cy="9144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424720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467682">
                  <a:extLst>
                    <a:ext uri="{9D8B030D-6E8A-4147-A177-3AD203B41FA5}">
                      <a16:colId xmlns:a16="http://schemas.microsoft.com/office/drawing/2014/main" val="3575589962"/>
                    </a:ext>
                  </a:extLst>
                </a:gridCol>
              </a:tblGrid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팀 원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포지션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김일루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1B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41492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이투수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박포수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6380325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김수수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SS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5009"/>
                  </a:ext>
                </a:extLst>
              </a:tr>
            </a:tbl>
          </a:graphicData>
        </a:graphic>
      </p:graphicFrame>
      <p:cxnSp>
        <p:nvCxnSpPr>
          <p:cNvPr id="313" name="직선 연결선[R] 312">
            <a:extLst>
              <a:ext uri="{FF2B5EF4-FFF2-40B4-BE49-F238E27FC236}">
                <a16:creationId xmlns:a16="http://schemas.microsoft.com/office/drawing/2014/main" id="{50D87817-5A93-C643-A878-6839AF40A171}"/>
              </a:ext>
            </a:extLst>
          </p:cNvPr>
          <p:cNvCxnSpPr>
            <a:cxnSpLocks/>
          </p:cNvCxnSpPr>
          <p:nvPr/>
        </p:nvCxnSpPr>
        <p:spPr>
          <a:xfrm>
            <a:off x="27229433" y="17117502"/>
            <a:ext cx="0" cy="294659"/>
          </a:xfrm>
          <a:prstGeom prst="line">
            <a:avLst/>
          </a:prstGeom>
          <a:ln w="31750" cap="rnd"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76CF62A3-4569-7041-B7CD-426DEE12BB25}"/>
              </a:ext>
            </a:extLst>
          </p:cNvPr>
          <p:cNvSpPr/>
          <p:nvPr/>
        </p:nvSpPr>
        <p:spPr>
          <a:xfrm>
            <a:off x="26298459" y="16583763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1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마구마구</a:t>
            </a:r>
            <a:endParaRPr lang="ko-KR" altLang="en-US" sz="10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17" name="그림 316">
            <a:extLst>
              <a:ext uri="{FF2B5EF4-FFF2-40B4-BE49-F238E27FC236}">
                <a16:creationId xmlns:a16="http://schemas.microsoft.com/office/drawing/2014/main" id="{CF13067D-A129-B34C-B295-A3A4C9C6CD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968541" y="16544501"/>
            <a:ext cx="263470" cy="263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20" name="직선 연결선[R] 319">
            <a:extLst>
              <a:ext uri="{FF2B5EF4-FFF2-40B4-BE49-F238E27FC236}">
                <a16:creationId xmlns:a16="http://schemas.microsoft.com/office/drawing/2014/main" id="{F31B4306-7F80-5B48-92EA-1172BF63644F}"/>
              </a:ext>
            </a:extLst>
          </p:cNvPr>
          <p:cNvCxnSpPr>
            <a:cxnSpLocks/>
          </p:cNvCxnSpPr>
          <p:nvPr/>
        </p:nvCxnSpPr>
        <p:spPr>
          <a:xfrm>
            <a:off x="22578163" y="9278707"/>
            <a:ext cx="0" cy="388386"/>
          </a:xfrm>
          <a:prstGeom prst="line">
            <a:avLst/>
          </a:prstGeom>
          <a:ln w="31750" cap="rnd"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>
            <a:extLst>
              <a:ext uri="{FF2B5EF4-FFF2-40B4-BE49-F238E27FC236}">
                <a16:creationId xmlns:a16="http://schemas.microsoft.com/office/drawing/2014/main" id="{9B899B2E-B888-C04A-8154-2E29CF83AD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889365" y="14827396"/>
            <a:ext cx="168795" cy="185675"/>
          </a:xfrm>
          <a:prstGeom prst="rect">
            <a:avLst/>
          </a:prstGeom>
        </p:spPr>
      </p:pic>
      <p:sp>
        <p:nvSpPr>
          <p:cNvPr id="322" name="TextBox 321">
            <a:extLst>
              <a:ext uri="{FF2B5EF4-FFF2-40B4-BE49-F238E27FC236}">
                <a16:creationId xmlns:a16="http://schemas.microsoft.com/office/drawing/2014/main" id="{BCFE7F67-66FC-DA46-B555-8FEEF848CBC8}"/>
              </a:ext>
            </a:extLst>
          </p:cNvPr>
          <p:cNvSpPr txBox="1"/>
          <p:nvPr/>
        </p:nvSpPr>
        <p:spPr>
          <a:xfrm>
            <a:off x="21281089" y="7377766"/>
            <a:ext cx="14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memberinfo</a:t>
            </a:r>
            <a:endParaRPr kumimoji="1" lang="ko-KR" altLang="en-US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53C6F909-7883-9D4A-BE47-41BF54BCFB09}"/>
              </a:ext>
            </a:extLst>
          </p:cNvPr>
          <p:cNvSpPr txBox="1"/>
          <p:nvPr/>
        </p:nvSpPr>
        <p:spPr>
          <a:xfrm>
            <a:off x="24913824" y="12370774"/>
            <a:ext cx="82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search</a:t>
            </a:r>
            <a:endParaRPr kumimoji="1" lang="ko-KR" altLang="en-US"/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95D3C094-9A2C-1646-9208-17C4F1FD3D8C}"/>
              </a:ext>
            </a:extLst>
          </p:cNvPr>
          <p:cNvSpPr txBox="1"/>
          <p:nvPr/>
        </p:nvSpPr>
        <p:spPr>
          <a:xfrm>
            <a:off x="24883866" y="16025476"/>
            <a:ext cx="273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search/team/</a:t>
            </a:r>
            <a:r>
              <a:rPr kumimoji="1" lang="en-US" altLang="ko-KR" err="1"/>
              <a:t>memberinfo</a:t>
            </a:r>
            <a:endParaRPr kumimoji="1" lang="ko-KR" altLang="en-US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12C19EFA-955A-F045-8C3F-A11DCE58C7AE}"/>
              </a:ext>
            </a:extLst>
          </p:cNvPr>
          <p:cNvSpPr txBox="1"/>
          <p:nvPr/>
        </p:nvSpPr>
        <p:spPr>
          <a:xfrm>
            <a:off x="9187475" y="16313036"/>
            <a:ext cx="16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record/away</a:t>
            </a:r>
            <a:endParaRPr kumimoji="1" lang="ko-KR" alt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447E092-48B3-A641-A83F-5703CD8DFF7E}"/>
              </a:ext>
            </a:extLst>
          </p:cNvPr>
          <p:cNvSpPr txBox="1"/>
          <p:nvPr/>
        </p:nvSpPr>
        <p:spPr>
          <a:xfrm>
            <a:off x="11698052" y="16289590"/>
            <a:ext cx="16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record/home</a:t>
            </a:r>
            <a:endParaRPr kumimoji="1" lang="ko-KR" altLang="en-US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5E92B1C9-CAC8-2242-B680-1C0402F43818}"/>
              </a:ext>
            </a:extLst>
          </p:cNvPr>
          <p:cNvSpPr txBox="1"/>
          <p:nvPr/>
        </p:nvSpPr>
        <p:spPr>
          <a:xfrm>
            <a:off x="11708824" y="14475842"/>
            <a:ext cx="167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record/lineup</a:t>
            </a:r>
            <a:endParaRPr kumimoji="1"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C740C8B7-2044-2E40-BB20-C5BA82AF88A2}"/>
              </a:ext>
            </a:extLst>
          </p:cNvPr>
          <p:cNvSpPr txBox="1"/>
          <p:nvPr/>
        </p:nvSpPr>
        <p:spPr>
          <a:xfrm>
            <a:off x="17098267" y="10497305"/>
            <a:ext cx="170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play/judgement</a:t>
            </a:r>
            <a:endParaRPr kumimoji="1"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17FC469C-7A43-6740-B23A-9E6B952128C2}"/>
              </a:ext>
            </a:extLst>
          </p:cNvPr>
          <p:cNvSpPr txBox="1"/>
          <p:nvPr/>
        </p:nvSpPr>
        <p:spPr>
          <a:xfrm>
            <a:off x="14442284" y="10492346"/>
            <a:ext cx="143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play/settings</a:t>
            </a:r>
            <a:endParaRPr kumimoji="1" lang="ko-KR" alt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3FF1CB8-8540-174F-8698-512A1FC62DE2}"/>
              </a:ext>
            </a:extLst>
          </p:cNvPr>
          <p:cNvSpPr txBox="1"/>
          <p:nvPr/>
        </p:nvSpPr>
        <p:spPr>
          <a:xfrm>
            <a:off x="11769781" y="10513004"/>
            <a:ext cx="192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mode select</a:t>
            </a:r>
            <a:endParaRPr kumimoji="1" lang="ko-KR" altLang="en-US"/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2F8F11E7-F246-E949-9128-E2BD34D33F14}"/>
              </a:ext>
            </a:extLst>
          </p:cNvPr>
          <p:cNvSpPr/>
          <p:nvPr/>
        </p:nvSpPr>
        <p:spPr>
          <a:xfrm rot="5400000">
            <a:off x="28269835" y="14138004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63" name="직선 화살표 연결선 362">
            <a:extLst>
              <a:ext uri="{FF2B5EF4-FFF2-40B4-BE49-F238E27FC236}">
                <a16:creationId xmlns:a16="http://schemas.microsoft.com/office/drawing/2014/main" id="{29D7A388-FC3E-9D4A-96CE-BB7FE73F684F}"/>
              </a:ext>
            </a:extLst>
          </p:cNvPr>
          <p:cNvCxnSpPr>
            <a:cxnSpLocks/>
          </p:cNvCxnSpPr>
          <p:nvPr/>
        </p:nvCxnSpPr>
        <p:spPr>
          <a:xfrm>
            <a:off x="27183845" y="15888949"/>
            <a:ext cx="636414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4" name="TextBox 363">
            <a:extLst>
              <a:ext uri="{FF2B5EF4-FFF2-40B4-BE49-F238E27FC236}">
                <a16:creationId xmlns:a16="http://schemas.microsoft.com/office/drawing/2014/main" id="{5F8DFC57-D855-014C-BC84-6FB5530233D0}"/>
              </a:ext>
            </a:extLst>
          </p:cNvPr>
          <p:cNvSpPr txBox="1"/>
          <p:nvPr/>
        </p:nvSpPr>
        <p:spPr>
          <a:xfrm>
            <a:off x="27791513" y="14221322"/>
            <a:ext cx="237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search/team/join</a:t>
            </a:r>
            <a:endParaRPr kumimoji="1" lang="ko-KR" altLang="en-US"/>
          </a:p>
        </p:txBody>
      </p: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F5ABE996-4104-B54D-A0C8-E6AD79D9014F}"/>
              </a:ext>
            </a:extLst>
          </p:cNvPr>
          <p:cNvSpPr/>
          <p:nvPr/>
        </p:nvSpPr>
        <p:spPr>
          <a:xfrm>
            <a:off x="29478224" y="15794543"/>
            <a:ext cx="622348" cy="180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작성 완료</a:t>
            </a:r>
          </a:p>
        </p:txBody>
      </p:sp>
      <p:sp>
        <p:nvSpPr>
          <p:cNvPr id="367" name="직사각형 366">
            <a:extLst>
              <a:ext uri="{FF2B5EF4-FFF2-40B4-BE49-F238E27FC236}">
                <a16:creationId xmlns:a16="http://schemas.microsoft.com/office/drawing/2014/main" id="{B72C0792-550C-AE47-A4F1-BC50776AFA1B}"/>
              </a:ext>
            </a:extLst>
          </p:cNvPr>
          <p:cNvSpPr/>
          <p:nvPr/>
        </p:nvSpPr>
        <p:spPr>
          <a:xfrm>
            <a:off x="27924125" y="14726422"/>
            <a:ext cx="2179111" cy="1006370"/>
          </a:xfrm>
          <a:prstGeom prst="rect">
            <a:avLst/>
          </a:prstGeom>
          <a:gradFill>
            <a:gsLst>
              <a:gs pos="9000">
                <a:schemeClr val="accent5">
                  <a:lumMod val="5000"/>
                  <a:lumOff val="95000"/>
                </a:schemeClr>
              </a:gs>
              <a:gs pos="70000">
                <a:schemeClr val="accent5">
                  <a:lumMod val="45000"/>
                  <a:lumOff val="55000"/>
                </a:schemeClr>
              </a:gs>
              <a:gs pos="85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ln w="381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65" name="그림 364">
            <a:extLst>
              <a:ext uri="{FF2B5EF4-FFF2-40B4-BE49-F238E27FC236}">
                <a16:creationId xmlns:a16="http://schemas.microsoft.com/office/drawing/2014/main" id="{751F85DC-587E-6847-BE97-C69EA3512A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11003" y="14812375"/>
            <a:ext cx="405063" cy="405063"/>
          </a:xfrm>
          <a:prstGeom prst="rect">
            <a:avLst/>
          </a:prstGeom>
        </p:spPr>
      </p:pic>
      <p:cxnSp>
        <p:nvCxnSpPr>
          <p:cNvPr id="378" name="직선 연결선[R] 377">
            <a:extLst>
              <a:ext uri="{FF2B5EF4-FFF2-40B4-BE49-F238E27FC236}">
                <a16:creationId xmlns:a16="http://schemas.microsoft.com/office/drawing/2014/main" id="{DE4B814B-7FAA-4C4C-BF88-EC239706C275}"/>
              </a:ext>
            </a:extLst>
          </p:cNvPr>
          <p:cNvCxnSpPr>
            <a:cxnSpLocks/>
          </p:cNvCxnSpPr>
          <p:nvPr/>
        </p:nvCxnSpPr>
        <p:spPr>
          <a:xfrm>
            <a:off x="28791470" y="14951527"/>
            <a:ext cx="326876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[R] 379">
            <a:extLst>
              <a:ext uri="{FF2B5EF4-FFF2-40B4-BE49-F238E27FC236}">
                <a16:creationId xmlns:a16="http://schemas.microsoft.com/office/drawing/2014/main" id="{6DF41813-181D-D642-B353-24920B50C7AC}"/>
              </a:ext>
            </a:extLst>
          </p:cNvPr>
          <p:cNvCxnSpPr>
            <a:cxnSpLocks/>
          </p:cNvCxnSpPr>
          <p:nvPr/>
        </p:nvCxnSpPr>
        <p:spPr>
          <a:xfrm>
            <a:off x="28893071" y="15146261"/>
            <a:ext cx="884027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직선 연결선[R] 386">
            <a:extLst>
              <a:ext uri="{FF2B5EF4-FFF2-40B4-BE49-F238E27FC236}">
                <a16:creationId xmlns:a16="http://schemas.microsoft.com/office/drawing/2014/main" id="{85E8DE45-5889-4546-8CCA-EA8605EDED09}"/>
              </a:ext>
            </a:extLst>
          </p:cNvPr>
          <p:cNvCxnSpPr>
            <a:cxnSpLocks/>
          </p:cNvCxnSpPr>
          <p:nvPr/>
        </p:nvCxnSpPr>
        <p:spPr>
          <a:xfrm>
            <a:off x="29012999" y="15340996"/>
            <a:ext cx="143383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연결선[R] 387">
            <a:extLst>
              <a:ext uri="{FF2B5EF4-FFF2-40B4-BE49-F238E27FC236}">
                <a16:creationId xmlns:a16="http://schemas.microsoft.com/office/drawing/2014/main" id="{6CFBA317-084C-2F4A-BFF7-8E45276F2D30}"/>
              </a:ext>
            </a:extLst>
          </p:cNvPr>
          <p:cNvCxnSpPr>
            <a:cxnSpLocks/>
          </p:cNvCxnSpPr>
          <p:nvPr/>
        </p:nvCxnSpPr>
        <p:spPr>
          <a:xfrm>
            <a:off x="29444482" y="14951528"/>
            <a:ext cx="326876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DE6C8B73-64C4-8542-9F7B-091B4264E724}"/>
              </a:ext>
            </a:extLst>
          </p:cNvPr>
          <p:cNvSpPr txBox="1"/>
          <p:nvPr/>
        </p:nvSpPr>
        <p:spPr>
          <a:xfrm>
            <a:off x="28460657" y="1480666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이름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C769A410-ABCE-254F-A0B3-D5AB079E5E8C}"/>
              </a:ext>
            </a:extLst>
          </p:cNvPr>
          <p:cNvSpPr txBox="1"/>
          <p:nvPr/>
        </p:nvSpPr>
        <p:spPr>
          <a:xfrm>
            <a:off x="29125772" y="1481367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나이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3BCF18DA-1AB2-D240-A77C-09867488137A}"/>
              </a:ext>
            </a:extLst>
          </p:cNvPr>
          <p:cNvSpPr txBox="1"/>
          <p:nvPr/>
        </p:nvSpPr>
        <p:spPr>
          <a:xfrm>
            <a:off x="28455862" y="15010635"/>
            <a:ext cx="581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연락처</a:t>
            </a: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2B7EE3BD-859D-3B46-B73D-B402B08DE5AF}"/>
              </a:ext>
            </a:extLst>
          </p:cNvPr>
          <p:cNvSpPr txBox="1"/>
          <p:nvPr/>
        </p:nvSpPr>
        <p:spPr>
          <a:xfrm>
            <a:off x="28455358" y="15213067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 포지션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12AD3CF9-46A2-684C-A270-B815F34F05C0}"/>
              </a:ext>
            </a:extLst>
          </p:cNvPr>
          <p:cNvSpPr txBox="1"/>
          <p:nvPr/>
        </p:nvSpPr>
        <p:spPr>
          <a:xfrm>
            <a:off x="29121051" y="15213067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등 번호</a:t>
            </a:r>
          </a:p>
        </p:txBody>
      </p:sp>
      <p:cxnSp>
        <p:nvCxnSpPr>
          <p:cNvPr id="401" name="직선 연결선[R] 400">
            <a:extLst>
              <a:ext uri="{FF2B5EF4-FFF2-40B4-BE49-F238E27FC236}">
                <a16:creationId xmlns:a16="http://schemas.microsoft.com/office/drawing/2014/main" id="{B43E8A41-81C0-454A-9BA5-873828C58789}"/>
              </a:ext>
            </a:extLst>
          </p:cNvPr>
          <p:cNvCxnSpPr>
            <a:cxnSpLocks/>
          </p:cNvCxnSpPr>
          <p:nvPr/>
        </p:nvCxnSpPr>
        <p:spPr>
          <a:xfrm>
            <a:off x="29559147" y="15340995"/>
            <a:ext cx="217951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직선 연결선[R] 401">
            <a:extLst>
              <a:ext uri="{FF2B5EF4-FFF2-40B4-BE49-F238E27FC236}">
                <a16:creationId xmlns:a16="http://schemas.microsoft.com/office/drawing/2014/main" id="{E869C396-B210-344A-979A-08F58B83F155}"/>
              </a:ext>
            </a:extLst>
          </p:cNvPr>
          <p:cNvCxnSpPr>
            <a:cxnSpLocks/>
          </p:cNvCxnSpPr>
          <p:nvPr/>
        </p:nvCxnSpPr>
        <p:spPr>
          <a:xfrm>
            <a:off x="28523306" y="15564740"/>
            <a:ext cx="1270726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AF373584-0064-694F-9B2B-E6631597B6A3}"/>
              </a:ext>
            </a:extLst>
          </p:cNvPr>
          <p:cNvSpPr txBox="1"/>
          <p:nvPr/>
        </p:nvSpPr>
        <p:spPr>
          <a:xfrm>
            <a:off x="28182640" y="1540294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소개</a:t>
            </a:r>
          </a:p>
        </p:txBody>
      </p: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23E336A8-B96F-A74C-BEB5-C5F446547FE8}"/>
              </a:ext>
            </a:extLst>
          </p:cNvPr>
          <p:cNvSpPr/>
          <p:nvPr/>
        </p:nvSpPr>
        <p:spPr>
          <a:xfrm>
            <a:off x="26529765" y="15779858"/>
            <a:ext cx="654080" cy="215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92E5F1C-6B11-1C47-8F8D-1A821A474192}"/>
              </a:ext>
            </a:extLst>
          </p:cNvPr>
          <p:cNvCxnSpPr>
            <a:cxnSpLocks/>
          </p:cNvCxnSpPr>
          <p:nvPr/>
        </p:nvCxnSpPr>
        <p:spPr>
          <a:xfrm flipH="1">
            <a:off x="19603985" y="7958887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D52F5397-24EF-6D4D-97B7-0488FC16D20F}"/>
              </a:ext>
            </a:extLst>
          </p:cNvPr>
          <p:cNvCxnSpPr>
            <a:cxnSpLocks/>
          </p:cNvCxnSpPr>
          <p:nvPr/>
        </p:nvCxnSpPr>
        <p:spPr>
          <a:xfrm flipH="1">
            <a:off x="21435026" y="7979331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CE1716DB-5DF6-BA40-B185-F1BFC0BE450E}"/>
              </a:ext>
            </a:extLst>
          </p:cNvPr>
          <p:cNvCxnSpPr>
            <a:cxnSpLocks/>
          </p:cNvCxnSpPr>
          <p:nvPr/>
        </p:nvCxnSpPr>
        <p:spPr>
          <a:xfrm flipH="1">
            <a:off x="14550713" y="10918548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FFF31712-B072-D044-989A-93B156602763}"/>
              </a:ext>
            </a:extLst>
          </p:cNvPr>
          <p:cNvCxnSpPr>
            <a:cxnSpLocks/>
          </p:cNvCxnSpPr>
          <p:nvPr/>
        </p:nvCxnSpPr>
        <p:spPr>
          <a:xfrm flipH="1">
            <a:off x="11912891" y="10914208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70F3ABC8-50D5-6545-BCF3-AF09A91B079E}"/>
              </a:ext>
            </a:extLst>
          </p:cNvPr>
          <p:cNvCxnSpPr>
            <a:cxnSpLocks/>
          </p:cNvCxnSpPr>
          <p:nvPr/>
        </p:nvCxnSpPr>
        <p:spPr>
          <a:xfrm flipH="1">
            <a:off x="25053388" y="12847455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1A3B4BDB-7304-2E4A-B7C5-89696C5F3206}"/>
              </a:ext>
            </a:extLst>
          </p:cNvPr>
          <p:cNvCxnSpPr>
            <a:cxnSpLocks/>
          </p:cNvCxnSpPr>
          <p:nvPr/>
        </p:nvCxnSpPr>
        <p:spPr>
          <a:xfrm flipH="1">
            <a:off x="27949413" y="14650705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화살표 연결선 293">
            <a:extLst>
              <a:ext uri="{FF2B5EF4-FFF2-40B4-BE49-F238E27FC236}">
                <a16:creationId xmlns:a16="http://schemas.microsoft.com/office/drawing/2014/main" id="{CE3956AB-FA00-1247-A6F5-C28B096ECA2E}"/>
              </a:ext>
            </a:extLst>
          </p:cNvPr>
          <p:cNvCxnSpPr>
            <a:cxnSpLocks/>
          </p:cNvCxnSpPr>
          <p:nvPr/>
        </p:nvCxnSpPr>
        <p:spPr>
          <a:xfrm flipH="1">
            <a:off x="25047998" y="14669982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7DD2D398-CFF8-824B-9341-658FF8F06414}"/>
              </a:ext>
            </a:extLst>
          </p:cNvPr>
          <p:cNvSpPr txBox="1"/>
          <p:nvPr/>
        </p:nvSpPr>
        <p:spPr>
          <a:xfrm>
            <a:off x="25059112" y="14874927"/>
            <a:ext cx="3914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 정보</a:t>
            </a:r>
          </a:p>
        </p:txBody>
      </p: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59C32002-A9AB-8143-8EF7-FC0C3E2EB23F}"/>
              </a:ext>
            </a:extLst>
          </p:cNvPr>
          <p:cNvCxnSpPr>
            <a:cxnSpLocks/>
          </p:cNvCxnSpPr>
          <p:nvPr/>
        </p:nvCxnSpPr>
        <p:spPr>
          <a:xfrm flipH="1">
            <a:off x="25053439" y="16458188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EE17D56F-B3AB-6048-8331-77BE04DA3B02}"/>
              </a:ext>
            </a:extLst>
          </p:cNvPr>
          <p:cNvSpPr/>
          <p:nvPr/>
        </p:nvSpPr>
        <p:spPr>
          <a:xfrm>
            <a:off x="24244639" y="5374384"/>
            <a:ext cx="1469036" cy="229349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9B194E64-9419-E445-82C0-E9433318A6E6}"/>
              </a:ext>
            </a:extLst>
          </p:cNvPr>
          <p:cNvSpPr/>
          <p:nvPr/>
        </p:nvSpPr>
        <p:spPr>
          <a:xfrm>
            <a:off x="24244639" y="5374384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/>
              <a:t>LTE   </a:t>
            </a:r>
            <a:r>
              <a:rPr kumimoji="1" lang="ko-KR" altLang="en-US" sz="800"/>
              <a:t>  </a:t>
            </a:r>
            <a:r>
              <a:rPr kumimoji="1" lang="en-US" altLang="ko-KR" sz="800"/>
              <a:t>        </a:t>
            </a:r>
            <a:r>
              <a:rPr kumimoji="1" lang="ko-KR" altLang="en-US" sz="800"/>
              <a:t>오후</a:t>
            </a:r>
            <a:r>
              <a:rPr kumimoji="1" lang="en-US" altLang="ko-KR" sz="800"/>
              <a:t> 12:00</a:t>
            </a:r>
            <a:r>
              <a:rPr kumimoji="1" lang="ko-KR" altLang="en-US" sz="800"/>
              <a:t> </a:t>
            </a:r>
            <a:r>
              <a:rPr kumimoji="1" lang="en-US" altLang="ko-KR" sz="800"/>
              <a:t>     </a:t>
            </a:r>
            <a:r>
              <a:rPr kumimoji="1" lang="ko-KR" altLang="en-US" sz="800"/>
              <a:t>    </a:t>
            </a:r>
            <a:r>
              <a:rPr kumimoji="1" lang="en-US" altLang="ko-KR" sz="800"/>
              <a:t>30%</a:t>
            </a:r>
            <a:endParaRPr kumimoji="1" lang="ko-KR" altLang="en-US" sz="800"/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708C6249-563B-9247-9C4E-4F1EAC0E01D7}"/>
              </a:ext>
            </a:extLst>
          </p:cNvPr>
          <p:cNvSpPr/>
          <p:nvPr/>
        </p:nvSpPr>
        <p:spPr>
          <a:xfrm>
            <a:off x="24244639" y="5533837"/>
            <a:ext cx="1469036" cy="24903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latin typeface="PilGi" pitchFamily="2" charset="-127"/>
                <a:ea typeface="PilGi" pitchFamily="2" charset="-127"/>
              </a:rPr>
              <a:t>지난 경기 기록</a:t>
            </a:r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032C7159-6586-2448-ADC3-3C811449F4DB}"/>
              </a:ext>
            </a:extLst>
          </p:cNvPr>
          <p:cNvSpPr/>
          <p:nvPr/>
        </p:nvSpPr>
        <p:spPr>
          <a:xfrm>
            <a:off x="15659654" y="7834336"/>
            <a:ext cx="219242" cy="242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7045DDD3-B312-0B4A-BA7F-EA480D6C9257}"/>
              </a:ext>
            </a:extLst>
          </p:cNvPr>
          <p:cNvSpPr/>
          <p:nvPr/>
        </p:nvSpPr>
        <p:spPr>
          <a:xfrm>
            <a:off x="24257285" y="5792425"/>
            <a:ext cx="811852" cy="18571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latin typeface="PilGi" pitchFamily="2" charset="-127"/>
              <a:ea typeface="PilGi" pitchFamily="2" charset="-127"/>
            </a:endParaRPr>
          </a:p>
        </p:txBody>
      </p:sp>
      <p:pic>
        <p:nvPicPr>
          <p:cNvPr id="419" name="그림 418">
            <a:extLst>
              <a:ext uri="{FF2B5EF4-FFF2-40B4-BE49-F238E27FC236}">
                <a16:creationId xmlns:a16="http://schemas.microsoft.com/office/drawing/2014/main" id="{11633C89-FF61-444F-8555-E9CA5B5D3AC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5236383" y="5878959"/>
            <a:ext cx="317227" cy="317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0" name="그림 419">
            <a:extLst>
              <a:ext uri="{FF2B5EF4-FFF2-40B4-BE49-F238E27FC236}">
                <a16:creationId xmlns:a16="http://schemas.microsoft.com/office/drawing/2014/main" id="{050A22A2-7AEC-F042-ADA7-AE193262898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5236383" y="7055445"/>
            <a:ext cx="317227" cy="317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1" name="TextBox 420">
            <a:extLst>
              <a:ext uri="{FF2B5EF4-FFF2-40B4-BE49-F238E27FC236}">
                <a16:creationId xmlns:a16="http://schemas.microsoft.com/office/drawing/2014/main" id="{4E67BDDA-E840-3949-806B-90B2CAED5800}"/>
              </a:ext>
            </a:extLst>
          </p:cNvPr>
          <p:cNvSpPr txBox="1"/>
          <p:nvPr/>
        </p:nvSpPr>
        <p:spPr>
          <a:xfrm>
            <a:off x="25103891" y="6211296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Team1</a:t>
            </a:r>
            <a:endParaRPr kumimoji="1" lang="ko-KR" altLang="en-US" sz="11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F6D70638-16D6-5348-B107-39BB1C7C2E22}"/>
              </a:ext>
            </a:extLst>
          </p:cNvPr>
          <p:cNvSpPr txBox="1"/>
          <p:nvPr/>
        </p:nvSpPr>
        <p:spPr>
          <a:xfrm>
            <a:off x="25103891" y="7380395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Team2</a:t>
            </a:r>
            <a:endParaRPr kumimoji="1" lang="ko-KR" altLang="en-US" sz="11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19C692CB-3A38-C145-B31C-1A152673705F}"/>
              </a:ext>
            </a:extLst>
          </p:cNvPr>
          <p:cNvSpPr txBox="1"/>
          <p:nvPr/>
        </p:nvSpPr>
        <p:spPr>
          <a:xfrm>
            <a:off x="25183411" y="6530644"/>
            <a:ext cx="42317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vs</a:t>
            </a:r>
            <a:endParaRPr kumimoji="1" lang="ko-KR" alt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7C412E-BE2D-D64E-996B-D12797D42E6A}"/>
              </a:ext>
            </a:extLst>
          </p:cNvPr>
          <p:cNvCxnSpPr/>
          <p:nvPr/>
        </p:nvCxnSpPr>
        <p:spPr>
          <a:xfrm>
            <a:off x="24250197" y="6074009"/>
            <a:ext cx="813041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8" name="그림 427">
            <a:extLst>
              <a:ext uri="{FF2B5EF4-FFF2-40B4-BE49-F238E27FC236}">
                <a16:creationId xmlns:a16="http://schemas.microsoft.com/office/drawing/2014/main" id="{B6470BE2-D305-BA4D-A5EF-BEC323573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0216" y="5872590"/>
            <a:ext cx="166765" cy="166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E99AF9-0F91-0241-A197-E85FD8DBF167}"/>
              </a:ext>
            </a:extLst>
          </p:cNvPr>
          <p:cNvSpPr/>
          <p:nvPr/>
        </p:nvSpPr>
        <p:spPr>
          <a:xfrm>
            <a:off x="24425623" y="5869153"/>
            <a:ext cx="511679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00" b="1" u="sng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김투</a:t>
            </a:r>
            <a:r>
              <a:rPr lang="ko-KR" altLang="en-US" sz="800" b="1" u="sng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수</a:t>
            </a:r>
            <a:endParaRPr lang="en-US" altLang="ko-KR" sz="800" b="1" u="sng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AF1FF4-C852-1B40-A380-775C951C73C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859290" y="5920472"/>
            <a:ext cx="97202" cy="97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B060710-2923-E14E-A7AE-24FB05D54D0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87455" y="6178785"/>
            <a:ext cx="123893" cy="123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387558ED-E21F-084D-AAF3-FD017915223D}"/>
              </a:ext>
            </a:extLst>
          </p:cNvPr>
          <p:cNvSpPr/>
          <p:nvPr/>
        </p:nvSpPr>
        <p:spPr>
          <a:xfrm>
            <a:off x="24203213" y="6153850"/>
            <a:ext cx="458779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내 코인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DF550228-B436-D444-98C6-4DD3FF3C96FD}"/>
              </a:ext>
            </a:extLst>
          </p:cNvPr>
          <p:cNvSpPr/>
          <p:nvPr/>
        </p:nvSpPr>
        <p:spPr>
          <a:xfrm>
            <a:off x="24740955" y="6154073"/>
            <a:ext cx="385042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100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1EC1220-E2D8-774E-9A3F-3F2438EAA56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300401" y="7488491"/>
            <a:ext cx="110419" cy="110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172D40C-9375-9C42-8732-490A8F24748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299220" y="7189176"/>
            <a:ext cx="111600" cy="11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DEEAC63-F8FB-F44C-BD89-33F9DC3824F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299220" y="7335531"/>
            <a:ext cx="111600" cy="11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1" name="직사각형 430">
            <a:extLst>
              <a:ext uri="{FF2B5EF4-FFF2-40B4-BE49-F238E27FC236}">
                <a16:creationId xmlns:a16="http://schemas.microsoft.com/office/drawing/2014/main" id="{017BB7B6-76E8-5C42-BA83-30454137EFC2}"/>
              </a:ext>
            </a:extLst>
          </p:cNvPr>
          <p:cNvSpPr/>
          <p:nvPr/>
        </p:nvSpPr>
        <p:spPr>
          <a:xfrm>
            <a:off x="24508954" y="7153855"/>
            <a:ext cx="434734" cy="184666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도움말</a:t>
            </a:r>
            <a:endParaRPr lang="en-US" altLang="ko-KR" sz="600" b="1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CA4889A3-3B5C-7C47-8F41-16393BB73804}"/>
              </a:ext>
            </a:extLst>
          </p:cNvPr>
          <p:cNvSpPr/>
          <p:nvPr/>
        </p:nvSpPr>
        <p:spPr>
          <a:xfrm>
            <a:off x="24514589" y="7306432"/>
            <a:ext cx="351378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설정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33" name="직사각형 432">
            <a:extLst>
              <a:ext uri="{FF2B5EF4-FFF2-40B4-BE49-F238E27FC236}">
                <a16:creationId xmlns:a16="http://schemas.microsoft.com/office/drawing/2014/main" id="{D5089610-0121-6F49-BC26-F507364DDB10}"/>
              </a:ext>
            </a:extLst>
          </p:cNvPr>
          <p:cNvSpPr/>
          <p:nvPr/>
        </p:nvSpPr>
        <p:spPr>
          <a:xfrm>
            <a:off x="24520413" y="7455403"/>
            <a:ext cx="351379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종료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62" name="직선 연결선[R] 361">
            <a:extLst>
              <a:ext uri="{FF2B5EF4-FFF2-40B4-BE49-F238E27FC236}">
                <a16:creationId xmlns:a16="http://schemas.microsoft.com/office/drawing/2014/main" id="{07D7E2E9-AA7E-E349-B5CF-0C9BCAD5BCD6}"/>
              </a:ext>
            </a:extLst>
          </p:cNvPr>
          <p:cNvCxnSpPr>
            <a:cxnSpLocks/>
          </p:cNvCxnSpPr>
          <p:nvPr/>
        </p:nvCxnSpPr>
        <p:spPr>
          <a:xfrm>
            <a:off x="15408796" y="6447123"/>
            <a:ext cx="0" cy="150472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>
            <a:extLst>
              <a:ext uri="{FF2B5EF4-FFF2-40B4-BE49-F238E27FC236}">
                <a16:creationId xmlns:a16="http://schemas.microsoft.com/office/drawing/2014/main" id="{1DFA8D26-A6E0-3F48-868C-DA9F6C748CB4}"/>
              </a:ext>
            </a:extLst>
          </p:cNvPr>
          <p:cNvCxnSpPr>
            <a:cxnSpLocks/>
          </p:cNvCxnSpPr>
          <p:nvPr/>
        </p:nvCxnSpPr>
        <p:spPr>
          <a:xfrm>
            <a:off x="15408796" y="6453535"/>
            <a:ext cx="8762768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9798648B-BB70-D24B-A007-12D5069FA5FC}"/>
              </a:ext>
            </a:extLst>
          </p:cNvPr>
          <p:cNvSpPr/>
          <p:nvPr/>
        </p:nvSpPr>
        <p:spPr>
          <a:xfrm>
            <a:off x="24675269" y="6163610"/>
            <a:ext cx="369315" cy="156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BFDAB7FE-EDFF-9449-B44F-0A47CB314D3D}"/>
              </a:ext>
            </a:extLst>
          </p:cNvPr>
          <p:cNvSpPr/>
          <p:nvPr/>
        </p:nvSpPr>
        <p:spPr>
          <a:xfrm>
            <a:off x="24277526" y="7172818"/>
            <a:ext cx="769773" cy="137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id="{0DECC9EB-9E7F-5745-B113-BE3FE48248F2}"/>
              </a:ext>
            </a:extLst>
          </p:cNvPr>
          <p:cNvSpPr/>
          <p:nvPr/>
        </p:nvSpPr>
        <p:spPr>
          <a:xfrm>
            <a:off x="24277525" y="7324834"/>
            <a:ext cx="769773" cy="137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7B660B6C-D475-5946-8F81-8C91F306A86B}"/>
              </a:ext>
            </a:extLst>
          </p:cNvPr>
          <p:cNvSpPr/>
          <p:nvPr/>
        </p:nvSpPr>
        <p:spPr>
          <a:xfrm>
            <a:off x="26550870" y="5381028"/>
            <a:ext cx="1469036" cy="229349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827BCBDD-D65D-3B46-827B-C04519154D0F}"/>
              </a:ext>
            </a:extLst>
          </p:cNvPr>
          <p:cNvSpPr/>
          <p:nvPr/>
        </p:nvSpPr>
        <p:spPr>
          <a:xfrm>
            <a:off x="26550870" y="5381028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/>
              <a:t>LTE   </a:t>
            </a:r>
            <a:r>
              <a:rPr kumimoji="1" lang="ko-KR" altLang="en-US" sz="800"/>
              <a:t>  </a:t>
            </a:r>
            <a:r>
              <a:rPr kumimoji="1" lang="en-US" altLang="ko-KR" sz="800"/>
              <a:t>        </a:t>
            </a:r>
            <a:r>
              <a:rPr kumimoji="1" lang="ko-KR" altLang="en-US" sz="800"/>
              <a:t>오후</a:t>
            </a:r>
            <a:r>
              <a:rPr kumimoji="1" lang="en-US" altLang="ko-KR" sz="800"/>
              <a:t> 12:00</a:t>
            </a:r>
            <a:r>
              <a:rPr kumimoji="1" lang="ko-KR" altLang="en-US" sz="800"/>
              <a:t> </a:t>
            </a:r>
            <a:r>
              <a:rPr kumimoji="1" lang="en-US" altLang="ko-KR" sz="800"/>
              <a:t>     </a:t>
            </a:r>
            <a:r>
              <a:rPr kumimoji="1" lang="ko-KR" altLang="en-US" sz="800"/>
              <a:t>    </a:t>
            </a:r>
            <a:r>
              <a:rPr kumimoji="1" lang="en-US" altLang="ko-KR" sz="800"/>
              <a:t>30%</a:t>
            </a:r>
            <a:endParaRPr kumimoji="1" lang="ko-KR" altLang="en-US" sz="800"/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EBFC43F8-70DC-7F42-925C-C87CC6CC7A95}"/>
              </a:ext>
            </a:extLst>
          </p:cNvPr>
          <p:cNvSpPr/>
          <p:nvPr/>
        </p:nvSpPr>
        <p:spPr>
          <a:xfrm>
            <a:off x="26550870" y="5540481"/>
            <a:ext cx="1469036" cy="24903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latin typeface="PilGi" pitchFamily="2" charset="-127"/>
                <a:ea typeface="PilGi" pitchFamily="2" charset="-127"/>
              </a:rPr>
              <a:t>충전소</a:t>
            </a:r>
          </a:p>
        </p:txBody>
      </p:sp>
      <p:pic>
        <p:nvPicPr>
          <p:cNvPr id="438" name="그림 437">
            <a:extLst>
              <a:ext uri="{FF2B5EF4-FFF2-40B4-BE49-F238E27FC236}">
                <a16:creationId xmlns:a16="http://schemas.microsoft.com/office/drawing/2014/main" id="{3DB9CC73-72AD-C14E-8E70-1C58B67B74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33742" y="5940364"/>
            <a:ext cx="166765" cy="166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9" name="직사각형 438">
            <a:extLst>
              <a:ext uri="{FF2B5EF4-FFF2-40B4-BE49-F238E27FC236}">
                <a16:creationId xmlns:a16="http://schemas.microsoft.com/office/drawing/2014/main" id="{7FB0DDF3-3E74-304E-BB57-07C3CD559DCF}"/>
              </a:ext>
            </a:extLst>
          </p:cNvPr>
          <p:cNvSpPr/>
          <p:nvPr/>
        </p:nvSpPr>
        <p:spPr>
          <a:xfrm>
            <a:off x="26779149" y="5924139"/>
            <a:ext cx="511679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00" b="1" u="sng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김투</a:t>
            </a:r>
            <a:r>
              <a:rPr lang="ko-KR" altLang="en-US" sz="800" b="1" u="sng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수</a:t>
            </a:r>
            <a:endParaRPr lang="en-US" altLang="ko-KR" sz="800" b="1" u="sng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41" name="그림 440">
            <a:extLst>
              <a:ext uri="{FF2B5EF4-FFF2-40B4-BE49-F238E27FC236}">
                <a16:creationId xmlns:a16="http://schemas.microsoft.com/office/drawing/2014/main" id="{407D9285-27A8-2E4B-B6AC-54AFDA8DD3E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592772" y="6185429"/>
            <a:ext cx="123893" cy="123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2" name="직사각형 441">
            <a:extLst>
              <a:ext uri="{FF2B5EF4-FFF2-40B4-BE49-F238E27FC236}">
                <a16:creationId xmlns:a16="http://schemas.microsoft.com/office/drawing/2014/main" id="{6927672C-6339-884C-8176-F5552A3BB466}"/>
              </a:ext>
            </a:extLst>
          </p:cNvPr>
          <p:cNvSpPr/>
          <p:nvPr/>
        </p:nvSpPr>
        <p:spPr>
          <a:xfrm>
            <a:off x="27241628" y="6170469"/>
            <a:ext cx="458779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잔 액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278D3C17-FA68-BB46-A50F-FBF86B18367E}"/>
              </a:ext>
            </a:extLst>
          </p:cNvPr>
          <p:cNvSpPr/>
          <p:nvPr/>
        </p:nvSpPr>
        <p:spPr>
          <a:xfrm>
            <a:off x="27666221" y="6167367"/>
            <a:ext cx="385042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 </a:t>
            </a:r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100</a:t>
            </a:r>
          </a:p>
        </p:txBody>
      </p:sp>
      <p:cxnSp>
        <p:nvCxnSpPr>
          <p:cNvPr id="453" name="직선 화살표 연결선 452">
            <a:extLst>
              <a:ext uri="{FF2B5EF4-FFF2-40B4-BE49-F238E27FC236}">
                <a16:creationId xmlns:a16="http://schemas.microsoft.com/office/drawing/2014/main" id="{C4C8AB09-BB61-E645-8D6B-748B18F29CE9}"/>
              </a:ext>
            </a:extLst>
          </p:cNvPr>
          <p:cNvCxnSpPr>
            <a:cxnSpLocks/>
          </p:cNvCxnSpPr>
          <p:nvPr/>
        </p:nvCxnSpPr>
        <p:spPr>
          <a:xfrm>
            <a:off x="25043161" y="6227561"/>
            <a:ext cx="145633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화살표 연결선 453">
            <a:extLst>
              <a:ext uri="{FF2B5EF4-FFF2-40B4-BE49-F238E27FC236}">
                <a16:creationId xmlns:a16="http://schemas.microsoft.com/office/drawing/2014/main" id="{16001DD9-634F-594A-9A0E-8E08136B4EB0}"/>
              </a:ext>
            </a:extLst>
          </p:cNvPr>
          <p:cNvCxnSpPr>
            <a:cxnSpLocks/>
          </p:cNvCxnSpPr>
          <p:nvPr/>
        </p:nvCxnSpPr>
        <p:spPr>
          <a:xfrm flipH="1">
            <a:off x="26621613" y="5660517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5" name="그림 454">
            <a:extLst>
              <a:ext uri="{FF2B5EF4-FFF2-40B4-BE49-F238E27FC236}">
                <a16:creationId xmlns:a16="http://schemas.microsoft.com/office/drawing/2014/main" id="{B6554F29-9666-3D4F-9E8E-83209594B2B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540551" y="6548845"/>
            <a:ext cx="123893" cy="123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6" name="직사각형 455">
            <a:extLst>
              <a:ext uri="{FF2B5EF4-FFF2-40B4-BE49-F238E27FC236}">
                <a16:creationId xmlns:a16="http://schemas.microsoft.com/office/drawing/2014/main" id="{0D9CD2A6-2BE3-2347-8358-F3A447406E89}"/>
              </a:ext>
            </a:extLst>
          </p:cNvPr>
          <p:cNvSpPr/>
          <p:nvPr/>
        </p:nvSpPr>
        <p:spPr>
          <a:xfrm>
            <a:off x="26612630" y="6536700"/>
            <a:ext cx="458779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시간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58" name="직사각형 457">
            <a:extLst>
              <a:ext uri="{FF2B5EF4-FFF2-40B4-BE49-F238E27FC236}">
                <a16:creationId xmlns:a16="http://schemas.microsoft.com/office/drawing/2014/main" id="{C9B4531F-65F0-0A45-AA52-7EE33BA461E1}"/>
              </a:ext>
            </a:extLst>
          </p:cNvPr>
          <p:cNvSpPr/>
          <p:nvPr/>
        </p:nvSpPr>
        <p:spPr>
          <a:xfrm>
            <a:off x="26560413" y="6714678"/>
            <a:ext cx="519186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10</a:t>
            </a:r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시간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59" name="직사각형 458">
            <a:extLst>
              <a:ext uri="{FF2B5EF4-FFF2-40B4-BE49-F238E27FC236}">
                <a16:creationId xmlns:a16="http://schemas.microsoft.com/office/drawing/2014/main" id="{D3D38055-EC1B-924D-83B9-5F20770D26D2}"/>
              </a:ext>
            </a:extLst>
          </p:cNvPr>
          <p:cNvSpPr/>
          <p:nvPr/>
        </p:nvSpPr>
        <p:spPr>
          <a:xfrm>
            <a:off x="27110331" y="6535635"/>
            <a:ext cx="458779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</a:t>
            </a:r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만원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60" name="직사각형 459">
            <a:extLst>
              <a:ext uri="{FF2B5EF4-FFF2-40B4-BE49-F238E27FC236}">
                <a16:creationId xmlns:a16="http://schemas.microsoft.com/office/drawing/2014/main" id="{A363D040-09C1-4944-BED9-AB8EF57CAB29}"/>
              </a:ext>
            </a:extLst>
          </p:cNvPr>
          <p:cNvSpPr/>
          <p:nvPr/>
        </p:nvSpPr>
        <p:spPr>
          <a:xfrm>
            <a:off x="27553548" y="6521780"/>
            <a:ext cx="458779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2</a:t>
            </a:r>
          </a:p>
        </p:txBody>
      </p:sp>
      <p:pic>
        <p:nvPicPr>
          <p:cNvPr id="461" name="그림 460">
            <a:extLst>
              <a:ext uri="{FF2B5EF4-FFF2-40B4-BE49-F238E27FC236}">
                <a16:creationId xmlns:a16="http://schemas.microsoft.com/office/drawing/2014/main" id="{38319B33-3A69-2147-B0FA-1FF6E6DFA59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539485" y="6720427"/>
            <a:ext cx="123893" cy="123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2" name="직사각형 461">
            <a:extLst>
              <a:ext uri="{FF2B5EF4-FFF2-40B4-BE49-F238E27FC236}">
                <a16:creationId xmlns:a16="http://schemas.microsoft.com/office/drawing/2014/main" id="{2AA5F249-A18D-CC49-9F2D-F77D346B7107}"/>
              </a:ext>
            </a:extLst>
          </p:cNvPr>
          <p:cNvSpPr/>
          <p:nvPr/>
        </p:nvSpPr>
        <p:spPr>
          <a:xfrm>
            <a:off x="27044811" y="6707217"/>
            <a:ext cx="543183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nn</a:t>
            </a:r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만원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63" name="직사각형 462">
            <a:extLst>
              <a:ext uri="{FF2B5EF4-FFF2-40B4-BE49-F238E27FC236}">
                <a16:creationId xmlns:a16="http://schemas.microsoft.com/office/drawing/2014/main" id="{FEA3EED6-2FA2-F547-8C5D-63819DDF201F}"/>
              </a:ext>
            </a:extLst>
          </p:cNvPr>
          <p:cNvSpPr/>
          <p:nvPr/>
        </p:nvSpPr>
        <p:spPr>
          <a:xfrm>
            <a:off x="27574989" y="6693362"/>
            <a:ext cx="458779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10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464" name="직선 연결선[R] 463">
            <a:extLst>
              <a:ext uri="{FF2B5EF4-FFF2-40B4-BE49-F238E27FC236}">
                <a16:creationId xmlns:a16="http://schemas.microsoft.com/office/drawing/2014/main" id="{DE977458-5E81-2149-B7F2-516BAF8D833D}"/>
              </a:ext>
            </a:extLst>
          </p:cNvPr>
          <p:cNvCxnSpPr>
            <a:cxnSpLocks/>
          </p:cNvCxnSpPr>
          <p:nvPr/>
        </p:nvCxnSpPr>
        <p:spPr>
          <a:xfrm>
            <a:off x="26570300" y="6386269"/>
            <a:ext cx="1430091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3" name="그림 472">
            <a:extLst>
              <a:ext uri="{FF2B5EF4-FFF2-40B4-BE49-F238E27FC236}">
                <a16:creationId xmlns:a16="http://schemas.microsoft.com/office/drawing/2014/main" id="{C44D7CC3-7576-7946-A483-140D3A53FD9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491623" y="6884142"/>
            <a:ext cx="222809" cy="222809"/>
          </a:xfrm>
          <a:prstGeom prst="rect">
            <a:avLst/>
          </a:prstGeom>
        </p:spPr>
      </p:pic>
      <p:pic>
        <p:nvPicPr>
          <p:cNvPr id="474" name="그림 473">
            <a:extLst>
              <a:ext uri="{FF2B5EF4-FFF2-40B4-BE49-F238E27FC236}">
                <a16:creationId xmlns:a16="http://schemas.microsoft.com/office/drawing/2014/main" id="{BAC1C6F3-721D-7042-A54A-157849A94D5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520730" y="6886688"/>
            <a:ext cx="84705" cy="8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5" name="그림 474">
            <a:extLst>
              <a:ext uri="{FF2B5EF4-FFF2-40B4-BE49-F238E27FC236}">
                <a16:creationId xmlns:a16="http://schemas.microsoft.com/office/drawing/2014/main" id="{FFD96605-CFF5-2C46-A84B-45EA36EC6D0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563403" y="6917318"/>
            <a:ext cx="84705" cy="8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6" name="그림 475">
            <a:extLst>
              <a:ext uri="{FF2B5EF4-FFF2-40B4-BE49-F238E27FC236}">
                <a16:creationId xmlns:a16="http://schemas.microsoft.com/office/drawing/2014/main" id="{31D87215-7476-5346-8777-1503DDC2F61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596100" y="6886689"/>
            <a:ext cx="84705" cy="84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7" name="직사각형 476">
            <a:extLst>
              <a:ext uri="{FF2B5EF4-FFF2-40B4-BE49-F238E27FC236}">
                <a16:creationId xmlns:a16="http://schemas.microsoft.com/office/drawing/2014/main" id="{CDE13207-6B45-6249-95CE-7020B3FA0967}"/>
              </a:ext>
            </a:extLst>
          </p:cNvPr>
          <p:cNvSpPr/>
          <p:nvPr/>
        </p:nvSpPr>
        <p:spPr>
          <a:xfrm>
            <a:off x="27601035" y="6872363"/>
            <a:ext cx="458779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100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78" name="직사각형 477">
            <a:extLst>
              <a:ext uri="{FF2B5EF4-FFF2-40B4-BE49-F238E27FC236}">
                <a16:creationId xmlns:a16="http://schemas.microsoft.com/office/drawing/2014/main" id="{4F9FE924-468A-BB4B-9BFC-B2F52485B747}"/>
              </a:ext>
            </a:extLst>
          </p:cNvPr>
          <p:cNvSpPr/>
          <p:nvPr/>
        </p:nvSpPr>
        <p:spPr>
          <a:xfrm>
            <a:off x="26549882" y="6903654"/>
            <a:ext cx="519186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100</a:t>
            </a:r>
            <a:r>
              <a:rPr lang="ko-KR" altLang="en-US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시간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:a16="http://schemas.microsoft.com/office/drawing/2014/main" id="{2398FC8B-4138-8644-AEF7-7611D3EACC55}"/>
              </a:ext>
            </a:extLst>
          </p:cNvPr>
          <p:cNvSpPr/>
          <p:nvPr/>
        </p:nvSpPr>
        <p:spPr>
          <a:xfrm>
            <a:off x="27025583" y="6892869"/>
            <a:ext cx="534618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nnn</a:t>
            </a:r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만원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82" name="그림 481">
            <a:extLst>
              <a:ext uri="{FF2B5EF4-FFF2-40B4-BE49-F238E27FC236}">
                <a16:creationId xmlns:a16="http://schemas.microsoft.com/office/drawing/2014/main" id="{FF90D017-8BB3-E744-9A04-4093BDCCD14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727552" y="5902648"/>
            <a:ext cx="213238" cy="213238"/>
          </a:xfrm>
          <a:prstGeom prst="rect">
            <a:avLst/>
          </a:prstGeom>
        </p:spPr>
      </p:pic>
      <p:sp>
        <p:nvSpPr>
          <p:cNvPr id="483" name="직사각형 482">
            <a:extLst>
              <a:ext uri="{FF2B5EF4-FFF2-40B4-BE49-F238E27FC236}">
                <a16:creationId xmlns:a16="http://schemas.microsoft.com/office/drawing/2014/main" id="{ADC7DAA6-63D0-7A4F-8ADD-F341A16C6DFC}"/>
              </a:ext>
            </a:extLst>
          </p:cNvPr>
          <p:cNvSpPr/>
          <p:nvPr/>
        </p:nvSpPr>
        <p:spPr>
          <a:xfrm>
            <a:off x="26542687" y="7185921"/>
            <a:ext cx="632255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월간 패키지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85" name="그림 484">
            <a:extLst>
              <a:ext uri="{FF2B5EF4-FFF2-40B4-BE49-F238E27FC236}">
                <a16:creationId xmlns:a16="http://schemas.microsoft.com/office/drawing/2014/main" id="{1F0C5414-FBFB-1349-A867-4633EC37944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648281" y="7379942"/>
            <a:ext cx="218800" cy="218800"/>
          </a:xfrm>
          <a:prstGeom prst="rect">
            <a:avLst/>
          </a:prstGeom>
        </p:spPr>
      </p:pic>
      <p:sp>
        <p:nvSpPr>
          <p:cNvPr id="486" name="직사각형 485">
            <a:extLst>
              <a:ext uri="{FF2B5EF4-FFF2-40B4-BE49-F238E27FC236}">
                <a16:creationId xmlns:a16="http://schemas.microsoft.com/office/drawing/2014/main" id="{2D0EC386-3ADE-354C-9E25-D9DE7CDC83A7}"/>
              </a:ext>
            </a:extLst>
          </p:cNvPr>
          <p:cNvSpPr/>
          <p:nvPr/>
        </p:nvSpPr>
        <p:spPr>
          <a:xfrm>
            <a:off x="26930104" y="7370124"/>
            <a:ext cx="534618" cy="1846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nnn</a:t>
            </a:r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만원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7" name="직사각형 486">
            <a:extLst>
              <a:ext uri="{FF2B5EF4-FFF2-40B4-BE49-F238E27FC236}">
                <a16:creationId xmlns:a16="http://schemas.microsoft.com/office/drawing/2014/main" id="{C8AFA09B-A4C1-C64E-B842-AEBB8478BB5E}"/>
              </a:ext>
            </a:extLst>
          </p:cNvPr>
          <p:cNvSpPr/>
          <p:nvPr/>
        </p:nvSpPr>
        <p:spPr>
          <a:xfrm>
            <a:off x="27346909" y="7329188"/>
            <a:ext cx="62736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매일 </a:t>
            </a:r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시간 지급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8" name="직사각형 487">
            <a:extLst>
              <a:ext uri="{FF2B5EF4-FFF2-40B4-BE49-F238E27FC236}">
                <a16:creationId xmlns:a16="http://schemas.microsoft.com/office/drawing/2014/main" id="{1F03E229-2507-E04E-BD1E-FD50A8803021}"/>
              </a:ext>
            </a:extLst>
          </p:cNvPr>
          <p:cNvSpPr/>
          <p:nvPr/>
        </p:nvSpPr>
        <p:spPr>
          <a:xfrm>
            <a:off x="24239485" y="8188534"/>
            <a:ext cx="1469036" cy="229349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C3B1729D-DD8F-E144-B06A-014560469FB7}"/>
              </a:ext>
            </a:extLst>
          </p:cNvPr>
          <p:cNvSpPr/>
          <p:nvPr/>
        </p:nvSpPr>
        <p:spPr>
          <a:xfrm>
            <a:off x="24239485" y="8188534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/>
              <a:t>LTE   </a:t>
            </a:r>
            <a:r>
              <a:rPr kumimoji="1" lang="ko-KR" altLang="en-US" sz="800"/>
              <a:t>  </a:t>
            </a:r>
            <a:r>
              <a:rPr kumimoji="1" lang="en-US" altLang="ko-KR" sz="800"/>
              <a:t>        </a:t>
            </a:r>
            <a:r>
              <a:rPr kumimoji="1" lang="ko-KR" altLang="en-US" sz="800"/>
              <a:t>오후</a:t>
            </a:r>
            <a:r>
              <a:rPr kumimoji="1" lang="en-US" altLang="ko-KR" sz="800"/>
              <a:t> 12:00</a:t>
            </a:r>
            <a:r>
              <a:rPr kumimoji="1" lang="ko-KR" altLang="en-US" sz="800"/>
              <a:t> </a:t>
            </a:r>
            <a:r>
              <a:rPr kumimoji="1" lang="en-US" altLang="ko-KR" sz="800"/>
              <a:t>     </a:t>
            </a:r>
            <a:r>
              <a:rPr kumimoji="1" lang="ko-KR" altLang="en-US" sz="800"/>
              <a:t>    </a:t>
            </a:r>
            <a:r>
              <a:rPr kumimoji="1" lang="en-US" altLang="ko-KR" sz="800"/>
              <a:t>30%</a:t>
            </a:r>
            <a:endParaRPr kumimoji="1" lang="ko-KR" altLang="en-US" sz="800"/>
          </a:p>
        </p:txBody>
      </p:sp>
      <p:sp>
        <p:nvSpPr>
          <p:cNvPr id="490" name="직사각형 489">
            <a:extLst>
              <a:ext uri="{FF2B5EF4-FFF2-40B4-BE49-F238E27FC236}">
                <a16:creationId xmlns:a16="http://schemas.microsoft.com/office/drawing/2014/main" id="{7ACEAFFC-711E-EF4D-9BB9-D9EC7F282D02}"/>
              </a:ext>
            </a:extLst>
          </p:cNvPr>
          <p:cNvSpPr/>
          <p:nvPr/>
        </p:nvSpPr>
        <p:spPr>
          <a:xfrm>
            <a:off x="24239485" y="8347987"/>
            <a:ext cx="1469036" cy="24903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latin typeface="PilGi" pitchFamily="2" charset="-127"/>
                <a:ea typeface="PilGi" pitchFamily="2" charset="-127"/>
              </a:rPr>
              <a:t>지난 경기 기록</a:t>
            </a: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BAE776D7-E5F8-D043-9A6E-F3DADDE0ADC8}"/>
              </a:ext>
            </a:extLst>
          </p:cNvPr>
          <p:cNvSpPr/>
          <p:nvPr/>
        </p:nvSpPr>
        <p:spPr>
          <a:xfrm>
            <a:off x="24252131" y="8606575"/>
            <a:ext cx="811852" cy="185719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latin typeface="PilGi" pitchFamily="2" charset="-127"/>
              <a:ea typeface="PilGi" pitchFamily="2" charset="-127"/>
            </a:endParaRPr>
          </a:p>
        </p:txBody>
      </p:sp>
      <p:pic>
        <p:nvPicPr>
          <p:cNvPr id="494" name="그림 493">
            <a:extLst>
              <a:ext uri="{FF2B5EF4-FFF2-40B4-BE49-F238E27FC236}">
                <a16:creationId xmlns:a16="http://schemas.microsoft.com/office/drawing/2014/main" id="{ACCF1198-5033-4B4C-9988-A5C143450E7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5231229" y="8693109"/>
            <a:ext cx="317227" cy="317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5" name="그림 494">
            <a:extLst>
              <a:ext uri="{FF2B5EF4-FFF2-40B4-BE49-F238E27FC236}">
                <a16:creationId xmlns:a16="http://schemas.microsoft.com/office/drawing/2014/main" id="{780EF69E-F26D-A641-968D-928BF4728A3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5231229" y="9869595"/>
            <a:ext cx="317227" cy="317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6" name="TextBox 495">
            <a:extLst>
              <a:ext uri="{FF2B5EF4-FFF2-40B4-BE49-F238E27FC236}">
                <a16:creationId xmlns:a16="http://schemas.microsoft.com/office/drawing/2014/main" id="{8E9FFE4C-4C3F-DE41-BCD1-0666D5E72BE0}"/>
              </a:ext>
            </a:extLst>
          </p:cNvPr>
          <p:cNvSpPr txBox="1"/>
          <p:nvPr/>
        </p:nvSpPr>
        <p:spPr>
          <a:xfrm>
            <a:off x="25098737" y="9025446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Team1</a:t>
            </a:r>
            <a:endParaRPr kumimoji="1" lang="ko-KR" altLang="en-US" sz="11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E1CC0E92-78AF-F14C-B110-FD56850A206D}"/>
              </a:ext>
            </a:extLst>
          </p:cNvPr>
          <p:cNvSpPr txBox="1"/>
          <p:nvPr/>
        </p:nvSpPr>
        <p:spPr>
          <a:xfrm>
            <a:off x="25098737" y="10194545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1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Team2</a:t>
            </a:r>
            <a:endParaRPr kumimoji="1" lang="ko-KR" altLang="en-US" sz="11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99FC117D-8E32-9E47-9CB5-58C6C2836223}"/>
              </a:ext>
            </a:extLst>
          </p:cNvPr>
          <p:cNvSpPr txBox="1"/>
          <p:nvPr/>
        </p:nvSpPr>
        <p:spPr>
          <a:xfrm>
            <a:off x="25178257" y="9344794"/>
            <a:ext cx="42317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vs</a:t>
            </a:r>
            <a:endParaRPr kumimoji="1" lang="ko-KR" altLang="en-US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99" name="직선 연결선[R] 498">
            <a:extLst>
              <a:ext uri="{FF2B5EF4-FFF2-40B4-BE49-F238E27FC236}">
                <a16:creationId xmlns:a16="http://schemas.microsoft.com/office/drawing/2014/main" id="{0EE49E31-F903-F145-A1CC-163C29B09603}"/>
              </a:ext>
            </a:extLst>
          </p:cNvPr>
          <p:cNvCxnSpPr/>
          <p:nvPr/>
        </p:nvCxnSpPr>
        <p:spPr>
          <a:xfrm>
            <a:off x="24245043" y="8888159"/>
            <a:ext cx="813041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0" name="그림 499">
            <a:extLst>
              <a:ext uri="{FF2B5EF4-FFF2-40B4-BE49-F238E27FC236}">
                <a16:creationId xmlns:a16="http://schemas.microsoft.com/office/drawing/2014/main" id="{B912C3CE-CF90-0448-8565-3C3DBD84BB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75062" y="8686740"/>
            <a:ext cx="166765" cy="1667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5D09F943-4C02-F843-A681-04C73DA22F87}"/>
              </a:ext>
            </a:extLst>
          </p:cNvPr>
          <p:cNvSpPr/>
          <p:nvPr/>
        </p:nvSpPr>
        <p:spPr>
          <a:xfrm>
            <a:off x="24420469" y="8683303"/>
            <a:ext cx="511679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00" b="1" u="sng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김투</a:t>
            </a:r>
            <a:r>
              <a:rPr lang="ko-KR" altLang="en-US" sz="800" b="1" u="sng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수</a:t>
            </a:r>
            <a:endParaRPr lang="en-US" altLang="ko-KR" sz="800" b="1" u="sng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02" name="그림 501">
            <a:extLst>
              <a:ext uri="{FF2B5EF4-FFF2-40B4-BE49-F238E27FC236}">
                <a16:creationId xmlns:a16="http://schemas.microsoft.com/office/drawing/2014/main" id="{CACE2B0B-52E2-254F-850A-D1B233949C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854136" y="8734622"/>
            <a:ext cx="97202" cy="97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3" name="그림 502">
            <a:extLst>
              <a:ext uri="{FF2B5EF4-FFF2-40B4-BE49-F238E27FC236}">
                <a16:creationId xmlns:a16="http://schemas.microsoft.com/office/drawing/2014/main" id="{B37C4D51-105F-F245-830F-ABC78A57AE8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682301" y="8992935"/>
            <a:ext cx="123893" cy="123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521806FB-F52E-934C-9816-B97804199286}"/>
              </a:ext>
            </a:extLst>
          </p:cNvPr>
          <p:cNvSpPr/>
          <p:nvPr/>
        </p:nvSpPr>
        <p:spPr>
          <a:xfrm>
            <a:off x="24198059" y="8968000"/>
            <a:ext cx="458779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내 코인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D8D0C52F-2D1D-6F47-8762-2AB9035102FA}"/>
              </a:ext>
            </a:extLst>
          </p:cNvPr>
          <p:cNvSpPr/>
          <p:nvPr/>
        </p:nvSpPr>
        <p:spPr>
          <a:xfrm>
            <a:off x="24735801" y="8968223"/>
            <a:ext cx="385042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100</a:t>
            </a:r>
          </a:p>
        </p:txBody>
      </p:sp>
      <p:pic>
        <p:nvPicPr>
          <p:cNvPr id="506" name="그림 505">
            <a:extLst>
              <a:ext uri="{FF2B5EF4-FFF2-40B4-BE49-F238E27FC236}">
                <a16:creationId xmlns:a16="http://schemas.microsoft.com/office/drawing/2014/main" id="{7D959CF8-2FA0-8045-9F82-1443AB5811F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295247" y="10302641"/>
            <a:ext cx="110419" cy="110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7" name="그림 506">
            <a:extLst>
              <a:ext uri="{FF2B5EF4-FFF2-40B4-BE49-F238E27FC236}">
                <a16:creationId xmlns:a16="http://schemas.microsoft.com/office/drawing/2014/main" id="{6054DB45-D18C-134F-B771-3C2B182A418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294066" y="10003326"/>
            <a:ext cx="111600" cy="11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8" name="그림 507">
            <a:extLst>
              <a:ext uri="{FF2B5EF4-FFF2-40B4-BE49-F238E27FC236}">
                <a16:creationId xmlns:a16="http://schemas.microsoft.com/office/drawing/2014/main" id="{510842F2-2B79-FC49-B452-E743E0EE592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294066" y="10149681"/>
            <a:ext cx="111600" cy="11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9" name="직사각형 508">
            <a:extLst>
              <a:ext uri="{FF2B5EF4-FFF2-40B4-BE49-F238E27FC236}">
                <a16:creationId xmlns:a16="http://schemas.microsoft.com/office/drawing/2014/main" id="{2A9C21F3-50EB-9148-AFE0-0AC7B42E9E2E}"/>
              </a:ext>
            </a:extLst>
          </p:cNvPr>
          <p:cNvSpPr/>
          <p:nvPr/>
        </p:nvSpPr>
        <p:spPr>
          <a:xfrm>
            <a:off x="24503800" y="9968005"/>
            <a:ext cx="434734" cy="184666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도움말</a:t>
            </a:r>
            <a:endParaRPr lang="en-US" altLang="ko-KR" sz="600" b="1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10" name="직사각형 509">
            <a:extLst>
              <a:ext uri="{FF2B5EF4-FFF2-40B4-BE49-F238E27FC236}">
                <a16:creationId xmlns:a16="http://schemas.microsoft.com/office/drawing/2014/main" id="{50566953-81F1-744C-A000-9162C33E2CD9}"/>
              </a:ext>
            </a:extLst>
          </p:cNvPr>
          <p:cNvSpPr/>
          <p:nvPr/>
        </p:nvSpPr>
        <p:spPr>
          <a:xfrm>
            <a:off x="24509435" y="10120582"/>
            <a:ext cx="351378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설정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2C25176F-660F-FD4B-98E3-198A3EDDA44F}"/>
              </a:ext>
            </a:extLst>
          </p:cNvPr>
          <p:cNvSpPr/>
          <p:nvPr/>
        </p:nvSpPr>
        <p:spPr>
          <a:xfrm>
            <a:off x="24515259" y="10269553"/>
            <a:ext cx="351379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종료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C8BF049-C789-7645-929B-6685C5760B29}"/>
              </a:ext>
            </a:extLst>
          </p:cNvPr>
          <p:cNvSpPr/>
          <p:nvPr/>
        </p:nvSpPr>
        <p:spPr>
          <a:xfrm>
            <a:off x="24374565" y="8739289"/>
            <a:ext cx="1155306" cy="1604342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7" name="그림 516">
            <a:extLst>
              <a:ext uri="{FF2B5EF4-FFF2-40B4-BE49-F238E27FC236}">
                <a16:creationId xmlns:a16="http://schemas.microsoft.com/office/drawing/2014/main" id="{A212C0F2-8685-2445-BA61-B87BB7F94FAE}"/>
              </a:ext>
            </a:extLst>
          </p:cNvPr>
          <p:cNvPicPr>
            <a:picLocks noChangeAspect="1"/>
          </p:cNvPicPr>
          <p:nvPr/>
        </p:nvPicPr>
        <p:blipFill>
          <a:blip r:embed="rId25">
            <a:lum bright="70000" contrast="-70000"/>
          </a:blip>
          <a:stretch>
            <a:fillRect/>
          </a:stretch>
        </p:blipFill>
        <p:spPr>
          <a:xfrm>
            <a:off x="24459571" y="8812572"/>
            <a:ext cx="227462" cy="227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3F56F283-0EBB-014C-81BE-E0144F4480D6}"/>
              </a:ext>
            </a:extLst>
          </p:cNvPr>
          <p:cNvSpPr/>
          <p:nvPr/>
        </p:nvSpPr>
        <p:spPr>
          <a:xfrm>
            <a:off x="24603378" y="8809265"/>
            <a:ext cx="536879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0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설정</a:t>
            </a:r>
            <a:endParaRPr lang="en-US" altLang="ko-KR" sz="10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DD54C22-CC60-E444-AE8A-35A8200E63BB}"/>
              </a:ext>
            </a:extLst>
          </p:cNvPr>
          <p:cNvPicPr>
            <a:picLocks noChangeAspect="1"/>
          </p:cNvPicPr>
          <p:nvPr/>
        </p:nvPicPr>
        <p:blipFill>
          <a:blip r:embed="rId29">
            <a:lum bright="70000" contrast="-70000"/>
          </a:blip>
          <a:stretch>
            <a:fillRect/>
          </a:stretch>
        </p:blipFill>
        <p:spPr>
          <a:xfrm>
            <a:off x="24492343" y="9261567"/>
            <a:ext cx="155956" cy="155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9E088455-A3CB-AB49-B3DE-335959409659}"/>
              </a:ext>
            </a:extLst>
          </p:cNvPr>
          <p:cNvSpPr/>
          <p:nvPr/>
        </p:nvSpPr>
        <p:spPr>
          <a:xfrm>
            <a:off x="24395812" y="9107016"/>
            <a:ext cx="351379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소리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4249F9DC-7C9A-DC42-A2FE-F3C23EA8D087}"/>
              </a:ext>
            </a:extLst>
          </p:cNvPr>
          <p:cNvCxnSpPr>
            <a:cxnSpLocks/>
          </p:cNvCxnSpPr>
          <p:nvPr/>
        </p:nvCxnSpPr>
        <p:spPr>
          <a:xfrm>
            <a:off x="24714576" y="9337238"/>
            <a:ext cx="707705" cy="0"/>
          </a:xfrm>
          <a:prstGeom prst="line">
            <a:avLst/>
          </a:prstGeom>
          <a:ln w="25400" cap="rnd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90DFEA69-8799-FA41-9E1B-38659AA9D274}"/>
              </a:ext>
            </a:extLst>
          </p:cNvPr>
          <p:cNvSpPr/>
          <p:nvPr/>
        </p:nvSpPr>
        <p:spPr>
          <a:xfrm>
            <a:off x="25146742" y="9306445"/>
            <a:ext cx="65788" cy="59807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0" name="직사각형 519">
            <a:extLst>
              <a:ext uri="{FF2B5EF4-FFF2-40B4-BE49-F238E27FC236}">
                <a16:creationId xmlns:a16="http://schemas.microsoft.com/office/drawing/2014/main" id="{4D1D398E-0B85-0E4A-8378-4C0938394EC7}"/>
              </a:ext>
            </a:extLst>
          </p:cNvPr>
          <p:cNvSpPr/>
          <p:nvPr/>
        </p:nvSpPr>
        <p:spPr>
          <a:xfrm>
            <a:off x="25209197" y="9177926"/>
            <a:ext cx="314510" cy="1692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76%</a:t>
            </a:r>
          </a:p>
        </p:txBody>
      </p:sp>
      <p:sp>
        <p:nvSpPr>
          <p:cNvPr id="521" name="직사각형 520">
            <a:extLst>
              <a:ext uri="{FF2B5EF4-FFF2-40B4-BE49-F238E27FC236}">
                <a16:creationId xmlns:a16="http://schemas.microsoft.com/office/drawing/2014/main" id="{F857D082-C5DD-2A4B-A235-928768573A4A}"/>
              </a:ext>
            </a:extLst>
          </p:cNvPr>
          <p:cNvSpPr/>
          <p:nvPr/>
        </p:nvSpPr>
        <p:spPr>
          <a:xfrm>
            <a:off x="24393098" y="9488117"/>
            <a:ext cx="351379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효과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401FB14-5F75-F840-8E59-D46C76353999}"/>
              </a:ext>
            </a:extLst>
          </p:cNvPr>
          <p:cNvSpPr/>
          <p:nvPr/>
        </p:nvSpPr>
        <p:spPr>
          <a:xfrm>
            <a:off x="24895435" y="9547778"/>
            <a:ext cx="67960" cy="64598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2" name="직사각형 521">
            <a:extLst>
              <a:ext uri="{FF2B5EF4-FFF2-40B4-BE49-F238E27FC236}">
                <a16:creationId xmlns:a16="http://schemas.microsoft.com/office/drawing/2014/main" id="{4B8B983F-9716-C743-AD4E-976C9AE95136}"/>
              </a:ext>
            </a:extLst>
          </p:cNvPr>
          <p:cNvSpPr/>
          <p:nvPr/>
        </p:nvSpPr>
        <p:spPr>
          <a:xfrm>
            <a:off x="24661736" y="9480647"/>
            <a:ext cx="280846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</a:t>
            </a:r>
          </a:p>
        </p:txBody>
      </p:sp>
      <p:sp>
        <p:nvSpPr>
          <p:cNvPr id="523" name="직사각형 522">
            <a:extLst>
              <a:ext uri="{FF2B5EF4-FFF2-40B4-BE49-F238E27FC236}">
                <a16:creationId xmlns:a16="http://schemas.microsoft.com/office/drawing/2014/main" id="{96DEE6B5-B936-BE4D-81E0-A839DFABD4B0}"/>
              </a:ext>
            </a:extLst>
          </p:cNvPr>
          <p:cNvSpPr/>
          <p:nvPr/>
        </p:nvSpPr>
        <p:spPr>
          <a:xfrm>
            <a:off x="24993078" y="9484756"/>
            <a:ext cx="293671" cy="184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off</a:t>
            </a:r>
          </a:p>
        </p:txBody>
      </p:sp>
      <p:sp>
        <p:nvSpPr>
          <p:cNvPr id="525" name="타원 524">
            <a:extLst>
              <a:ext uri="{FF2B5EF4-FFF2-40B4-BE49-F238E27FC236}">
                <a16:creationId xmlns:a16="http://schemas.microsoft.com/office/drawing/2014/main" id="{06C05845-86A5-754A-A037-EA3C0C9F8921}"/>
              </a:ext>
            </a:extLst>
          </p:cNvPr>
          <p:cNvSpPr/>
          <p:nvPr/>
        </p:nvSpPr>
        <p:spPr>
          <a:xfrm>
            <a:off x="25233188" y="9547778"/>
            <a:ext cx="67960" cy="64598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6" name="타원 525">
            <a:extLst>
              <a:ext uri="{FF2B5EF4-FFF2-40B4-BE49-F238E27FC236}">
                <a16:creationId xmlns:a16="http://schemas.microsoft.com/office/drawing/2014/main" id="{76A3EDDA-9156-0A4A-BF93-410D531DE41A}"/>
              </a:ext>
            </a:extLst>
          </p:cNvPr>
          <p:cNvSpPr/>
          <p:nvPr/>
        </p:nvSpPr>
        <p:spPr>
          <a:xfrm>
            <a:off x="25243539" y="9554858"/>
            <a:ext cx="50291" cy="45719"/>
          </a:xfrm>
          <a:prstGeom prst="ellipse">
            <a:avLst/>
          </a:prstGeom>
          <a:solidFill>
            <a:srgbClr val="00B0F0">
              <a:alpha val="9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E85F529-2BBC-054F-AB4E-CA0D66B0B07A}"/>
              </a:ext>
            </a:extLst>
          </p:cNvPr>
          <p:cNvSpPr/>
          <p:nvPr/>
        </p:nvSpPr>
        <p:spPr>
          <a:xfrm>
            <a:off x="24496685" y="9861108"/>
            <a:ext cx="333756" cy="9863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7" name="직사각형 526">
            <a:extLst>
              <a:ext uri="{FF2B5EF4-FFF2-40B4-BE49-F238E27FC236}">
                <a16:creationId xmlns:a16="http://schemas.microsoft.com/office/drawing/2014/main" id="{50A6EF65-D604-5B48-99B9-8ED38B9BEC2C}"/>
              </a:ext>
            </a:extLst>
          </p:cNvPr>
          <p:cNvSpPr/>
          <p:nvPr/>
        </p:nvSpPr>
        <p:spPr>
          <a:xfrm>
            <a:off x="24411140" y="9828130"/>
            <a:ext cx="518092" cy="184666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라이센스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2" name="직사각형 531">
            <a:extLst>
              <a:ext uri="{FF2B5EF4-FFF2-40B4-BE49-F238E27FC236}">
                <a16:creationId xmlns:a16="http://schemas.microsoft.com/office/drawing/2014/main" id="{16145C24-5514-8543-AEEE-9E3BD4FA0B77}"/>
              </a:ext>
            </a:extLst>
          </p:cNvPr>
          <p:cNvSpPr/>
          <p:nvPr/>
        </p:nvSpPr>
        <p:spPr>
          <a:xfrm>
            <a:off x="24501257" y="10016408"/>
            <a:ext cx="333756" cy="9863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3" name="직사각형 532">
            <a:extLst>
              <a:ext uri="{FF2B5EF4-FFF2-40B4-BE49-F238E27FC236}">
                <a16:creationId xmlns:a16="http://schemas.microsoft.com/office/drawing/2014/main" id="{A57C815E-FD96-B648-89D2-0064D34E9296}"/>
              </a:ext>
            </a:extLst>
          </p:cNvPr>
          <p:cNvSpPr/>
          <p:nvPr/>
        </p:nvSpPr>
        <p:spPr>
          <a:xfrm>
            <a:off x="25026365" y="10174394"/>
            <a:ext cx="367132" cy="9863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8" name="직사각형 527">
            <a:extLst>
              <a:ext uri="{FF2B5EF4-FFF2-40B4-BE49-F238E27FC236}">
                <a16:creationId xmlns:a16="http://schemas.microsoft.com/office/drawing/2014/main" id="{5875B8FF-BB54-3C4C-9A77-DA0E16E70880}"/>
              </a:ext>
            </a:extLst>
          </p:cNvPr>
          <p:cNvSpPr/>
          <p:nvPr/>
        </p:nvSpPr>
        <p:spPr>
          <a:xfrm>
            <a:off x="24411140" y="9982599"/>
            <a:ext cx="518091" cy="184666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고객센터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0" name="직사각형 529">
            <a:extLst>
              <a:ext uri="{FF2B5EF4-FFF2-40B4-BE49-F238E27FC236}">
                <a16:creationId xmlns:a16="http://schemas.microsoft.com/office/drawing/2014/main" id="{5A2BC5B4-4F0B-4A4B-8521-5D01826DDDF9}"/>
              </a:ext>
            </a:extLst>
          </p:cNvPr>
          <p:cNvSpPr/>
          <p:nvPr/>
        </p:nvSpPr>
        <p:spPr>
          <a:xfrm>
            <a:off x="24947849" y="10138107"/>
            <a:ext cx="542136" cy="184666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회원 탈퇴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1" name="직사각형 530">
            <a:extLst>
              <a:ext uri="{FF2B5EF4-FFF2-40B4-BE49-F238E27FC236}">
                <a16:creationId xmlns:a16="http://schemas.microsoft.com/office/drawing/2014/main" id="{FDB4D47C-3032-F74D-B763-44A99A6378BA}"/>
              </a:ext>
            </a:extLst>
          </p:cNvPr>
          <p:cNvSpPr/>
          <p:nvPr/>
        </p:nvSpPr>
        <p:spPr>
          <a:xfrm>
            <a:off x="24507638" y="10169996"/>
            <a:ext cx="333756" cy="9863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9" name="직사각형 528">
            <a:extLst>
              <a:ext uri="{FF2B5EF4-FFF2-40B4-BE49-F238E27FC236}">
                <a16:creationId xmlns:a16="http://schemas.microsoft.com/office/drawing/2014/main" id="{58513DD7-7B54-AD49-B0BA-A22A2BE8831E}"/>
              </a:ext>
            </a:extLst>
          </p:cNvPr>
          <p:cNvSpPr/>
          <p:nvPr/>
        </p:nvSpPr>
        <p:spPr>
          <a:xfrm>
            <a:off x="24414018" y="10131377"/>
            <a:ext cx="518091" cy="184666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로그아웃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36620D85-78B1-D241-B631-E4F6A595B439}"/>
              </a:ext>
            </a:extLst>
          </p:cNvPr>
          <p:cNvSpPr txBox="1"/>
          <p:nvPr/>
        </p:nvSpPr>
        <p:spPr>
          <a:xfrm>
            <a:off x="24155148" y="7866700"/>
            <a:ext cx="110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settings</a:t>
            </a:r>
            <a:endParaRPr kumimoji="1" lang="ko-KR" altLang="en-US"/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485585CC-1608-1248-9619-926458A3FE6D}"/>
              </a:ext>
            </a:extLst>
          </p:cNvPr>
          <p:cNvSpPr txBox="1"/>
          <p:nvPr/>
        </p:nvSpPr>
        <p:spPr>
          <a:xfrm>
            <a:off x="26475015" y="5050121"/>
            <a:ext cx="110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shop</a:t>
            </a:r>
            <a:endParaRPr kumimoji="1" lang="ko-KR" altLang="en-US"/>
          </a:p>
        </p:txBody>
      </p:sp>
      <p:cxnSp>
        <p:nvCxnSpPr>
          <p:cNvPr id="536" name="직선 화살표 연결선 535">
            <a:extLst>
              <a:ext uri="{FF2B5EF4-FFF2-40B4-BE49-F238E27FC236}">
                <a16:creationId xmlns:a16="http://schemas.microsoft.com/office/drawing/2014/main" id="{CB4148E7-5409-2040-9E62-BBF9F5A32858}"/>
              </a:ext>
            </a:extLst>
          </p:cNvPr>
          <p:cNvCxnSpPr>
            <a:cxnSpLocks/>
          </p:cNvCxnSpPr>
          <p:nvPr/>
        </p:nvCxnSpPr>
        <p:spPr>
          <a:xfrm>
            <a:off x="26007721" y="9334281"/>
            <a:ext cx="503903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직선 연결선[R] 536">
            <a:extLst>
              <a:ext uri="{FF2B5EF4-FFF2-40B4-BE49-F238E27FC236}">
                <a16:creationId xmlns:a16="http://schemas.microsoft.com/office/drawing/2014/main" id="{E552BCC6-9EC5-634F-A69B-93F53E856DAF}"/>
              </a:ext>
            </a:extLst>
          </p:cNvPr>
          <p:cNvCxnSpPr>
            <a:cxnSpLocks/>
          </p:cNvCxnSpPr>
          <p:nvPr/>
        </p:nvCxnSpPr>
        <p:spPr>
          <a:xfrm>
            <a:off x="25044650" y="7237610"/>
            <a:ext cx="97634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직선 연결선[R] 537">
            <a:extLst>
              <a:ext uri="{FF2B5EF4-FFF2-40B4-BE49-F238E27FC236}">
                <a16:creationId xmlns:a16="http://schemas.microsoft.com/office/drawing/2014/main" id="{9AE69C40-68EA-6946-97DB-5CA394FD2337}"/>
              </a:ext>
            </a:extLst>
          </p:cNvPr>
          <p:cNvCxnSpPr>
            <a:cxnSpLocks/>
          </p:cNvCxnSpPr>
          <p:nvPr/>
        </p:nvCxnSpPr>
        <p:spPr>
          <a:xfrm flipV="1">
            <a:off x="26012169" y="7234492"/>
            <a:ext cx="0" cy="210339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9" name="직사각형 538">
            <a:extLst>
              <a:ext uri="{FF2B5EF4-FFF2-40B4-BE49-F238E27FC236}">
                <a16:creationId xmlns:a16="http://schemas.microsoft.com/office/drawing/2014/main" id="{0CDCC337-D0C1-1B4C-9AAE-BF9A55988E33}"/>
              </a:ext>
            </a:extLst>
          </p:cNvPr>
          <p:cNvSpPr/>
          <p:nvPr/>
        </p:nvSpPr>
        <p:spPr>
          <a:xfrm>
            <a:off x="26564723" y="8179938"/>
            <a:ext cx="1469036" cy="229349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0" name="직사각형 539">
            <a:extLst>
              <a:ext uri="{FF2B5EF4-FFF2-40B4-BE49-F238E27FC236}">
                <a16:creationId xmlns:a16="http://schemas.microsoft.com/office/drawing/2014/main" id="{A06034F6-7F67-394B-993D-950D75E4C000}"/>
              </a:ext>
            </a:extLst>
          </p:cNvPr>
          <p:cNvSpPr/>
          <p:nvPr/>
        </p:nvSpPr>
        <p:spPr>
          <a:xfrm>
            <a:off x="26564723" y="8179938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/>
              <a:t>LTE   </a:t>
            </a:r>
            <a:r>
              <a:rPr kumimoji="1" lang="ko-KR" altLang="en-US" sz="800"/>
              <a:t>  </a:t>
            </a:r>
            <a:r>
              <a:rPr kumimoji="1" lang="en-US" altLang="ko-KR" sz="800"/>
              <a:t>        </a:t>
            </a:r>
            <a:r>
              <a:rPr kumimoji="1" lang="ko-KR" altLang="en-US" sz="800"/>
              <a:t>오후</a:t>
            </a:r>
            <a:r>
              <a:rPr kumimoji="1" lang="en-US" altLang="ko-KR" sz="800"/>
              <a:t> 12:00</a:t>
            </a:r>
            <a:r>
              <a:rPr kumimoji="1" lang="ko-KR" altLang="en-US" sz="800"/>
              <a:t> </a:t>
            </a:r>
            <a:r>
              <a:rPr kumimoji="1" lang="en-US" altLang="ko-KR" sz="800"/>
              <a:t>     </a:t>
            </a:r>
            <a:r>
              <a:rPr kumimoji="1" lang="ko-KR" altLang="en-US" sz="800"/>
              <a:t>    </a:t>
            </a:r>
            <a:r>
              <a:rPr kumimoji="1" lang="en-US" altLang="ko-KR" sz="800"/>
              <a:t>30%</a:t>
            </a:r>
            <a:endParaRPr kumimoji="1" lang="ko-KR" altLang="en-US" sz="800"/>
          </a:p>
        </p:txBody>
      </p:sp>
      <p:sp>
        <p:nvSpPr>
          <p:cNvPr id="541" name="직사각형 540">
            <a:extLst>
              <a:ext uri="{FF2B5EF4-FFF2-40B4-BE49-F238E27FC236}">
                <a16:creationId xmlns:a16="http://schemas.microsoft.com/office/drawing/2014/main" id="{1E95230C-6CA0-214D-9FB6-27D513C401AB}"/>
              </a:ext>
            </a:extLst>
          </p:cNvPr>
          <p:cNvSpPr/>
          <p:nvPr/>
        </p:nvSpPr>
        <p:spPr>
          <a:xfrm>
            <a:off x="26564723" y="8339391"/>
            <a:ext cx="1469036" cy="24903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latin typeface="PilGi" pitchFamily="2" charset="-127"/>
                <a:ea typeface="PilGi" pitchFamily="2" charset="-127"/>
              </a:rPr>
              <a:t>도움말</a:t>
            </a:r>
          </a:p>
        </p:txBody>
      </p:sp>
      <p:cxnSp>
        <p:nvCxnSpPr>
          <p:cNvPr id="547" name="직선 화살표 연결선 546">
            <a:extLst>
              <a:ext uri="{FF2B5EF4-FFF2-40B4-BE49-F238E27FC236}">
                <a16:creationId xmlns:a16="http://schemas.microsoft.com/office/drawing/2014/main" id="{BC85E940-9D06-7740-BB63-BCCBB1801C1D}"/>
              </a:ext>
            </a:extLst>
          </p:cNvPr>
          <p:cNvCxnSpPr>
            <a:cxnSpLocks/>
          </p:cNvCxnSpPr>
          <p:nvPr/>
        </p:nvCxnSpPr>
        <p:spPr>
          <a:xfrm flipH="1">
            <a:off x="26635466" y="8459427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정오각형[R] 44">
            <a:extLst>
              <a:ext uri="{FF2B5EF4-FFF2-40B4-BE49-F238E27FC236}">
                <a16:creationId xmlns:a16="http://schemas.microsoft.com/office/drawing/2014/main" id="{975B3A73-7368-C04E-9B60-4D04789DAC25}"/>
              </a:ext>
            </a:extLst>
          </p:cNvPr>
          <p:cNvSpPr/>
          <p:nvPr/>
        </p:nvSpPr>
        <p:spPr>
          <a:xfrm rot="12659388">
            <a:off x="27466094" y="9846884"/>
            <a:ext cx="337530" cy="433872"/>
          </a:xfrm>
          <a:custGeom>
            <a:avLst/>
            <a:gdLst>
              <a:gd name="connsiteX0" fmla="*/ 0 w 394723"/>
              <a:gd name="connsiteY0" fmla="*/ 143591 h 375927"/>
              <a:gd name="connsiteX1" fmla="*/ 197362 w 394723"/>
              <a:gd name="connsiteY1" fmla="*/ 0 h 375927"/>
              <a:gd name="connsiteX2" fmla="*/ 394723 w 394723"/>
              <a:gd name="connsiteY2" fmla="*/ 143591 h 375927"/>
              <a:gd name="connsiteX3" fmla="*/ 319337 w 394723"/>
              <a:gd name="connsiteY3" fmla="*/ 375926 h 375927"/>
              <a:gd name="connsiteX4" fmla="*/ 75386 w 394723"/>
              <a:gd name="connsiteY4" fmla="*/ 375926 h 375927"/>
              <a:gd name="connsiteX5" fmla="*/ 0 w 394723"/>
              <a:gd name="connsiteY5" fmla="*/ 143591 h 375927"/>
              <a:gd name="connsiteX0" fmla="*/ 0 w 394723"/>
              <a:gd name="connsiteY0" fmla="*/ 143591 h 379990"/>
              <a:gd name="connsiteX1" fmla="*/ 197362 w 394723"/>
              <a:gd name="connsiteY1" fmla="*/ 0 h 379990"/>
              <a:gd name="connsiteX2" fmla="*/ 394723 w 394723"/>
              <a:gd name="connsiteY2" fmla="*/ 143591 h 379990"/>
              <a:gd name="connsiteX3" fmla="*/ 319337 w 394723"/>
              <a:gd name="connsiteY3" fmla="*/ 375926 h 379990"/>
              <a:gd name="connsiteX4" fmla="*/ 2234 w 394723"/>
              <a:gd name="connsiteY4" fmla="*/ 379990 h 379990"/>
              <a:gd name="connsiteX5" fmla="*/ 0 w 394723"/>
              <a:gd name="connsiteY5" fmla="*/ 143591 h 379990"/>
              <a:gd name="connsiteX0" fmla="*/ 0 w 400617"/>
              <a:gd name="connsiteY0" fmla="*/ 143591 h 379990"/>
              <a:gd name="connsiteX1" fmla="*/ 197362 w 400617"/>
              <a:gd name="connsiteY1" fmla="*/ 0 h 379990"/>
              <a:gd name="connsiteX2" fmla="*/ 394723 w 400617"/>
              <a:gd name="connsiteY2" fmla="*/ 143591 h 379990"/>
              <a:gd name="connsiteX3" fmla="*/ 400617 w 400617"/>
              <a:gd name="connsiteY3" fmla="*/ 371862 h 379990"/>
              <a:gd name="connsiteX4" fmla="*/ 2234 w 400617"/>
              <a:gd name="connsiteY4" fmla="*/ 379990 h 379990"/>
              <a:gd name="connsiteX5" fmla="*/ 0 w 400617"/>
              <a:gd name="connsiteY5" fmla="*/ 143591 h 379990"/>
              <a:gd name="connsiteX0" fmla="*/ 0 w 394723"/>
              <a:gd name="connsiteY0" fmla="*/ 143591 h 381071"/>
              <a:gd name="connsiteX1" fmla="*/ 197362 w 394723"/>
              <a:gd name="connsiteY1" fmla="*/ 0 h 381071"/>
              <a:gd name="connsiteX2" fmla="*/ 394723 w 394723"/>
              <a:gd name="connsiteY2" fmla="*/ 143591 h 381071"/>
              <a:gd name="connsiteX3" fmla="*/ 390994 w 394723"/>
              <a:gd name="connsiteY3" fmla="*/ 381071 h 381071"/>
              <a:gd name="connsiteX4" fmla="*/ 2234 w 394723"/>
              <a:gd name="connsiteY4" fmla="*/ 379990 h 381071"/>
              <a:gd name="connsiteX5" fmla="*/ 0 w 394723"/>
              <a:gd name="connsiteY5" fmla="*/ 143591 h 38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723" h="381071">
                <a:moveTo>
                  <a:pt x="0" y="143591"/>
                </a:moveTo>
                <a:lnTo>
                  <a:pt x="197362" y="0"/>
                </a:lnTo>
                <a:lnTo>
                  <a:pt x="394723" y="143591"/>
                </a:lnTo>
                <a:lnTo>
                  <a:pt x="390994" y="381071"/>
                </a:lnTo>
                <a:lnTo>
                  <a:pt x="2234" y="379990"/>
                </a:lnTo>
                <a:cubicBezTo>
                  <a:pt x="1489" y="301190"/>
                  <a:pt x="745" y="222391"/>
                  <a:pt x="0" y="1435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2400000" lon="240000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B56599F0-4FF0-314E-B5C4-87487E87162A}"/>
              </a:ext>
            </a:extLst>
          </p:cNvPr>
          <p:cNvSpPr txBox="1"/>
          <p:nvPr/>
        </p:nvSpPr>
        <p:spPr>
          <a:xfrm>
            <a:off x="26507100" y="7834336"/>
            <a:ext cx="110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help</a:t>
            </a:r>
            <a:endParaRPr kumimoji="1" lang="ko-KR" altLang="en-US"/>
          </a:p>
        </p:txBody>
      </p:sp>
      <p:cxnSp>
        <p:nvCxnSpPr>
          <p:cNvPr id="110" name="직선 연결선[R] 109">
            <a:extLst>
              <a:ext uri="{FF2B5EF4-FFF2-40B4-BE49-F238E27FC236}">
                <a16:creationId xmlns:a16="http://schemas.microsoft.com/office/drawing/2014/main" id="{305B302B-4B6D-8846-B436-C40CD6CB432E}"/>
              </a:ext>
            </a:extLst>
          </p:cNvPr>
          <p:cNvCxnSpPr/>
          <p:nvPr/>
        </p:nvCxnSpPr>
        <p:spPr>
          <a:xfrm>
            <a:off x="27325053" y="9573724"/>
            <a:ext cx="449179" cy="561492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직선 연결선[R] 584">
            <a:extLst>
              <a:ext uri="{FF2B5EF4-FFF2-40B4-BE49-F238E27FC236}">
                <a16:creationId xmlns:a16="http://schemas.microsoft.com/office/drawing/2014/main" id="{0671C17B-ED8D-3B45-A34B-36E743052A7C}"/>
              </a:ext>
            </a:extLst>
          </p:cNvPr>
          <p:cNvCxnSpPr>
            <a:cxnSpLocks/>
          </p:cNvCxnSpPr>
          <p:nvPr/>
        </p:nvCxnSpPr>
        <p:spPr>
          <a:xfrm>
            <a:off x="27445368" y="9468498"/>
            <a:ext cx="344906" cy="525300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직선 연결선[R] 585">
            <a:extLst>
              <a:ext uri="{FF2B5EF4-FFF2-40B4-BE49-F238E27FC236}">
                <a16:creationId xmlns:a16="http://schemas.microsoft.com/office/drawing/2014/main" id="{E569AC6A-B5DF-704B-B704-0AD609D16970}"/>
              </a:ext>
            </a:extLst>
          </p:cNvPr>
          <p:cNvCxnSpPr>
            <a:cxnSpLocks/>
          </p:cNvCxnSpPr>
          <p:nvPr/>
        </p:nvCxnSpPr>
        <p:spPr>
          <a:xfrm>
            <a:off x="27197572" y="9594693"/>
            <a:ext cx="352070" cy="564139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직선 연결선[R] 587">
            <a:extLst>
              <a:ext uri="{FF2B5EF4-FFF2-40B4-BE49-F238E27FC236}">
                <a16:creationId xmlns:a16="http://schemas.microsoft.com/office/drawing/2014/main" id="{8F95F4FD-5CBB-1646-856B-2B781C99CD5A}"/>
              </a:ext>
            </a:extLst>
          </p:cNvPr>
          <p:cNvCxnSpPr>
            <a:cxnSpLocks/>
          </p:cNvCxnSpPr>
          <p:nvPr/>
        </p:nvCxnSpPr>
        <p:spPr>
          <a:xfrm>
            <a:off x="27374035" y="9415126"/>
            <a:ext cx="255818" cy="488661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직선 연결선[R] 586">
            <a:extLst>
              <a:ext uri="{FF2B5EF4-FFF2-40B4-BE49-F238E27FC236}">
                <a16:creationId xmlns:a16="http://schemas.microsoft.com/office/drawing/2014/main" id="{62C1D0E6-48A8-9D4D-BD7A-64C27A337FD8}"/>
              </a:ext>
            </a:extLst>
          </p:cNvPr>
          <p:cNvCxnSpPr>
            <a:cxnSpLocks/>
          </p:cNvCxnSpPr>
          <p:nvPr/>
        </p:nvCxnSpPr>
        <p:spPr>
          <a:xfrm>
            <a:off x="27085277" y="9528711"/>
            <a:ext cx="287902" cy="513213"/>
          </a:xfrm>
          <a:prstGeom prst="line">
            <a:avLst/>
          </a:prstGeom>
          <a:ln w="1905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8414CD5-7A1B-5B4A-B704-7DDE4CCC6C1F}"/>
              </a:ext>
            </a:extLst>
          </p:cNvPr>
          <p:cNvGrpSpPr/>
          <p:nvPr/>
        </p:nvGrpSpPr>
        <p:grpSpPr>
          <a:xfrm>
            <a:off x="26964861" y="8907546"/>
            <a:ext cx="491170" cy="859024"/>
            <a:chOff x="21785935" y="4361602"/>
            <a:chExt cx="491170" cy="859024"/>
          </a:xfrm>
          <a:solidFill>
            <a:srgbClr val="FFFF00">
              <a:alpha val="43000"/>
            </a:srgbClr>
          </a:solidFill>
        </p:grpSpPr>
        <p:sp>
          <p:nvSpPr>
            <p:cNvPr id="581" name="정오각형[R] 44">
              <a:extLst>
                <a:ext uri="{FF2B5EF4-FFF2-40B4-BE49-F238E27FC236}">
                  <a16:creationId xmlns:a16="http://schemas.microsoft.com/office/drawing/2014/main" id="{36E90A0A-B0B6-B240-BB01-64E815EDEF4E}"/>
                </a:ext>
              </a:extLst>
            </p:cNvPr>
            <p:cNvSpPr/>
            <p:nvPr/>
          </p:nvSpPr>
          <p:spPr>
            <a:xfrm rot="12659388">
              <a:off x="21796173" y="4361602"/>
              <a:ext cx="320511" cy="493187"/>
            </a:xfrm>
            <a:custGeom>
              <a:avLst/>
              <a:gdLst>
                <a:gd name="connsiteX0" fmla="*/ 0 w 394723"/>
                <a:gd name="connsiteY0" fmla="*/ 143591 h 375927"/>
                <a:gd name="connsiteX1" fmla="*/ 197362 w 394723"/>
                <a:gd name="connsiteY1" fmla="*/ 0 h 375927"/>
                <a:gd name="connsiteX2" fmla="*/ 394723 w 394723"/>
                <a:gd name="connsiteY2" fmla="*/ 143591 h 375927"/>
                <a:gd name="connsiteX3" fmla="*/ 319337 w 394723"/>
                <a:gd name="connsiteY3" fmla="*/ 375926 h 375927"/>
                <a:gd name="connsiteX4" fmla="*/ 75386 w 394723"/>
                <a:gd name="connsiteY4" fmla="*/ 375926 h 375927"/>
                <a:gd name="connsiteX5" fmla="*/ 0 w 394723"/>
                <a:gd name="connsiteY5" fmla="*/ 143591 h 375927"/>
                <a:gd name="connsiteX0" fmla="*/ 0 w 394723"/>
                <a:gd name="connsiteY0" fmla="*/ 143591 h 379990"/>
                <a:gd name="connsiteX1" fmla="*/ 197362 w 394723"/>
                <a:gd name="connsiteY1" fmla="*/ 0 h 379990"/>
                <a:gd name="connsiteX2" fmla="*/ 394723 w 394723"/>
                <a:gd name="connsiteY2" fmla="*/ 143591 h 379990"/>
                <a:gd name="connsiteX3" fmla="*/ 319337 w 394723"/>
                <a:gd name="connsiteY3" fmla="*/ 375926 h 379990"/>
                <a:gd name="connsiteX4" fmla="*/ 2234 w 394723"/>
                <a:gd name="connsiteY4" fmla="*/ 379990 h 379990"/>
                <a:gd name="connsiteX5" fmla="*/ 0 w 394723"/>
                <a:gd name="connsiteY5" fmla="*/ 143591 h 379990"/>
                <a:gd name="connsiteX0" fmla="*/ 0 w 400617"/>
                <a:gd name="connsiteY0" fmla="*/ 143591 h 379990"/>
                <a:gd name="connsiteX1" fmla="*/ 197362 w 400617"/>
                <a:gd name="connsiteY1" fmla="*/ 0 h 379990"/>
                <a:gd name="connsiteX2" fmla="*/ 394723 w 400617"/>
                <a:gd name="connsiteY2" fmla="*/ 143591 h 379990"/>
                <a:gd name="connsiteX3" fmla="*/ 400617 w 400617"/>
                <a:gd name="connsiteY3" fmla="*/ 371862 h 379990"/>
                <a:gd name="connsiteX4" fmla="*/ 2234 w 400617"/>
                <a:gd name="connsiteY4" fmla="*/ 379990 h 379990"/>
                <a:gd name="connsiteX5" fmla="*/ 0 w 400617"/>
                <a:gd name="connsiteY5" fmla="*/ 143591 h 379990"/>
                <a:gd name="connsiteX0" fmla="*/ 0 w 394723"/>
                <a:gd name="connsiteY0" fmla="*/ 143591 h 381071"/>
                <a:gd name="connsiteX1" fmla="*/ 197362 w 394723"/>
                <a:gd name="connsiteY1" fmla="*/ 0 h 381071"/>
                <a:gd name="connsiteX2" fmla="*/ 394723 w 394723"/>
                <a:gd name="connsiteY2" fmla="*/ 143591 h 381071"/>
                <a:gd name="connsiteX3" fmla="*/ 390994 w 394723"/>
                <a:gd name="connsiteY3" fmla="*/ 381071 h 381071"/>
                <a:gd name="connsiteX4" fmla="*/ 2234 w 394723"/>
                <a:gd name="connsiteY4" fmla="*/ 379990 h 381071"/>
                <a:gd name="connsiteX5" fmla="*/ 0 w 394723"/>
                <a:gd name="connsiteY5" fmla="*/ 143591 h 381071"/>
                <a:gd name="connsiteX0" fmla="*/ 0 w 390994"/>
                <a:gd name="connsiteY0" fmla="*/ 143591 h 381071"/>
                <a:gd name="connsiteX1" fmla="*/ 197362 w 390994"/>
                <a:gd name="connsiteY1" fmla="*/ 0 h 381071"/>
                <a:gd name="connsiteX2" fmla="*/ 381877 w 390994"/>
                <a:gd name="connsiteY2" fmla="*/ 182258 h 381071"/>
                <a:gd name="connsiteX3" fmla="*/ 390994 w 390994"/>
                <a:gd name="connsiteY3" fmla="*/ 381071 h 381071"/>
                <a:gd name="connsiteX4" fmla="*/ 2234 w 390994"/>
                <a:gd name="connsiteY4" fmla="*/ 379990 h 381071"/>
                <a:gd name="connsiteX5" fmla="*/ 0 w 390994"/>
                <a:gd name="connsiteY5" fmla="*/ 143591 h 381071"/>
                <a:gd name="connsiteX0" fmla="*/ 0 w 390994"/>
                <a:gd name="connsiteY0" fmla="*/ 43335 h 280815"/>
                <a:gd name="connsiteX1" fmla="*/ 266595 w 390994"/>
                <a:gd name="connsiteY1" fmla="*/ 0 h 280815"/>
                <a:gd name="connsiteX2" fmla="*/ 381877 w 390994"/>
                <a:gd name="connsiteY2" fmla="*/ 82002 h 280815"/>
                <a:gd name="connsiteX3" fmla="*/ 390994 w 390994"/>
                <a:gd name="connsiteY3" fmla="*/ 280815 h 280815"/>
                <a:gd name="connsiteX4" fmla="*/ 2234 w 390994"/>
                <a:gd name="connsiteY4" fmla="*/ 279734 h 280815"/>
                <a:gd name="connsiteX5" fmla="*/ 0 w 390994"/>
                <a:gd name="connsiteY5" fmla="*/ 43335 h 280815"/>
                <a:gd name="connsiteX0" fmla="*/ 0 w 390994"/>
                <a:gd name="connsiteY0" fmla="*/ 118219 h 355699"/>
                <a:gd name="connsiteX1" fmla="*/ 195767 w 390994"/>
                <a:gd name="connsiteY1" fmla="*/ 0 h 355699"/>
                <a:gd name="connsiteX2" fmla="*/ 381877 w 390994"/>
                <a:gd name="connsiteY2" fmla="*/ 156886 h 355699"/>
                <a:gd name="connsiteX3" fmla="*/ 390994 w 390994"/>
                <a:gd name="connsiteY3" fmla="*/ 355699 h 355699"/>
                <a:gd name="connsiteX4" fmla="*/ 2234 w 390994"/>
                <a:gd name="connsiteY4" fmla="*/ 354618 h 355699"/>
                <a:gd name="connsiteX5" fmla="*/ 0 w 390994"/>
                <a:gd name="connsiteY5" fmla="*/ 118219 h 355699"/>
                <a:gd name="connsiteX0" fmla="*/ 0 w 390994"/>
                <a:gd name="connsiteY0" fmla="*/ 118219 h 355699"/>
                <a:gd name="connsiteX1" fmla="*/ 195767 w 390994"/>
                <a:gd name="connsiteY1" fmla="*/ 0 h 355699"/>
                <a:gd name="connsiteX2" fmla="*/ 381877 w 390994"/>
                <a:gd name="connsiteY2" fmla="*/ 156886 h 355699"/>
                <a:gd name="connsiteX3" fmla="*/ 390994 w 390994"/>
                <a:gd name="connsiteY3" fmla="*/ 355699 h 355699"/>
                <a:gd name="connsiteX4" fmla="*/ 2234 w 390994"/>
                <a:gd name="connsiteY4" fmla="*/ 354618 h 355699"/>
                <a:gd name="connsiteX5" fmla="*/ 0 w 390994"/>
                <a:gd name="connsiteY5" fmla="*/ 118219 h 355699"/>
                <a:gd name="connsiteX0" fmla="*/ 0 w 390994"/>
                <a:gd name="connsiteY0" fmla="*/ 168964 h 406444"/>
                <a:gd name="connsiteX1" fmla="*/ 198954 w 390994"/>
                <a:gd name="connsiteY1" fmla="*/ 0 h 406444"/>
                <a:gd name="connsiteX2" fmla="*/ 381877 w 390994"/>
                <a:gd name="connsiteY2" fmla="*/ 207631 h 406444"/>
                <a:gd name="connsiteX3" fmla="*/ 390994 w 390994"/>
                <a:gd name="connsiteY3" fmla="*/ 406444 h 406444"/>
                <a:gd name="connsiteX4" fmla="*/ 2234 w 390994"/>
                <a:gd name="connsiteY4" fmla="*/ 405363 h 406444"/>
                <a:gd name="connsiteX5" fmla="*/ 0 w 390994"/>
                <a:gd name="connsiteY5" fmla="*/ 168964 h 406444"/>
                <a:gd name="connsiteX0" fmla="*/ 0 w 381877"/>
                <a:gd name="connsiteY0" fmla="*/ 168964 h 430640"/>
                <a:gd name="connsiteX1" fmla="*/ 198954 w 381877"/>
                <a:gd name="connsiteY1" fmla="*/ 0 h 430640"/>
                <a:gd name="connsiteX2" fmla="*/ 381877 w 381877"/>
                <a:gd name="connsiteY2" fmla="*/ 207631 h 430640"/>
                <a:gd name="connsiteX3" fmla="*/ 300922 w 381877"/>
                <a:gd name="connsiteY3" fmla="*/ 430640 h 430640"/>
                <a:gd name="connsiteX4" fmla="*/ 2234 w 381877"/>
                <a:gd name="connsiteY4" fmla="*/ 405363 h 430640"/>
                <a:gd name="connsiteX5" fmla="*/ 0 w 381877"/>
                <a:gd name="connsiteY5" fmla="*/ 168964 h 430640"/>
                <a:gd name="connsiteX0" fmla="*/ 0 w 301465"/>
                <a:gd name="connsiteY0" fmla="*/ 168964 h 430640"/>
                <a:gd name="connsiteX1" fmla="*/ 198954 w 301465"/>
                <a:gd name="connsiteY1" fmla="*/ 0 h 430640"/>
                <a:gd name="connsiteX2" fmla="*/ 301465 w 301465"/>
                <a:gd name="connsiteY2" fmla="*/ 243905 h 430640"/>
                <a:gd name="connsiteX3" fmla="*/ 300922 w 301465"/>
                <a:gd name="connsiteY3" fmla="*/ 430640 h 430640"/>
                <a:gd name="connsiteX4" fmla="*/ 2234 w 301465"/>
                <a:gd name="connsiteY4" fmla="*/ 405363 h 430640"/>
                <a:gd name="connsiteX5" fmla="*/ 0 w 301465"/>
                <a:gd name="connsiteY5" fmla="*/ 168964 h 430640"/>
                <a:gd name="connsiteX0" fmla="*/ 0 w 375454"/>
                <a:gd name="connsiteY0" fmla="*/ 168964 h 430640"/>
                <a:gd name="connsiteX1" fmla="*/ 198954 w 375454"/>
                <a:gd name="connsiteY1" fmla="*/ 0 h 430640"/>
                <a:gd name="connsiteX2" fmla="*/ 375454 w 375454"/>
                <a:gd name="connsiteY2" fmla="*/ 226966 h 430640"/>
                <a:gd name="connsiteX3" fmla="*/ 300922 w 375454"/>
                <a:gd name="connsiteY3" fmla="*/ 430640 h 430640"/>
                <a:gd name="connsiteX4" fmla="*/ 2234 w 375454"/>
                <a:gd name="connsiteY4" fmla="*/ 405363 h 430640"/>
                <a:gd name="connsiteX5" fmla="*/ 0 w 375454"/>
                <a:gd name="connsiteY5" fmla="*/ 168964 h 430640"/>
                <a:gd name="connsiteX0" fmla="*/ 41194 w 416648"/>
                <a:gd name="connsiteY0" fmla="*/ 168964 h 433167"/>
                <a:gd name="connsiteX1" fmla="*/ 240148 w 416648"/>
                <a:gd name="connsiteY1" fmla="*/ 0 h 433167"/>
                <a:gd name="connsiteX2" fmla="*/ 416648 w 416648"/>
                <a:gd name="connsiteY2" fmla="*/ 226966 h 433167"/>
                <a:gd name="connsiteX3" fmla="*/ 342116 w 416648"/>
                <a:gd name="connsiteY3" fmla="*/ 430640 h 433167"/>
                <a:gd name="connsiteX4" fmla="*/ 9 w 416648"/>
                <a:gd name="connsiteY4" fmla="*/ 433167 h 433167"/>
                <a:gd name="connsiteX5" fmla="*/ 41194 w 416648"/>
                <a:gd name="connsiteY5" fmla="*/ 168964 h 433167"/>
                <a:gd name="connsiteX0" fmla="*/ 0 w 444614"/>
                <a:gd name="connsiteY0" fmla="*/ 191943 h 433167"/>
                <a:gd name="connsiteX1" fmla="*/ 268114 w 444614"/>
                <a:gd name="connsiteY1" fmla="*/ 0 h 433167"/>
                <a:gd name="connsiteX2" fmla="*/ 444614 w 444614"/>
                <a:gd name="connsiteY2" fmla="*/ 226966 h 433167"/>
                <a:gd name="connsiteX3" fmla="*/ 370082 w 444614"/>
                <a:gd name="connsiteY3" fmla="*/ 430640 h 433167"/>
                <a:gd name="connsiteX4" fmla="*/ 27975 w 444614"/>
                <a:gd name="connsiteY4" fmla="*/ 433167 h 433167"/>
                <a:gd name="connsiteX5" fmla="*/ 0 w 444614"/>
                <a:gd name="connsiteY5" fmla="*/ 191943 h 433167"/>
                <a:gd name="connsiteX0" fmla="*/ 10671 w 416672"/>
                <a:gd name="connsiteY0" fmla="*/ 199179 h 433167"/>
                <a:gd name="connsiteX1" fmla="*/ 240172 w 416672"/>
                <a:gd name="connsiteY1" fmla="*/ 0 h 433167"/>
                <a:gd name="connsiteX2" fmla="*/ 416672 w 416672"/>
                <a:gd name="connsiteY2" fmla="*/ 226966 h 433167"/>
                <a:gd name="connsiteX3" fmla="*/ 342140 w 416672"/>
                <a:gd name="connsiteY3" fmla="*/ 430640 h 433167"/>
                <a:gd name="connsiteX4" fmla="*/ 33 w 416672"/>
                <a:gd name="connsiteY4" fmla="*/ 433167 h 433167"/>
                <a:gd name="connsiteX5" fmla="*/ 10671 w 416672"/>
                <a:gd name="connsiteY5" fmla="*/ 199179 h 433167"/>
                <a:gd name="connsiteX0" fmla="*/ 10671 w 392572"/>
                <a:gd name="connsiteY0" fmla="*/ 199179 h 433167"/>
                <a:gd name="connsiteX1" fmla="*/ 240172 w 392572"/>
                <a:gd name="connsiteY1" fmla="*/ 0 h 433167"/>
                <a:gd name="connsiteX2" fmla="*/ 392572 w 392572"/>
                <a:gd name="connsiteY2" fmla="*/ 278927 h 433167"/>
                <a:gd name="connsiteX3" fmla="*/ 342140 w 392572"/>
                <a:gd name="connsiteY3" fmla="*/ 430640 h 433167"/>
                <a:gd name="connsiteX4" fmla="*/ 33 w 392572"/>
                <a:gd name="connsiteY4" fmla="*/ 433167 h 433167"/>
                <a:gd name="connsiteX5" fmla="*/ 10671 w 392572"/>
                <a:gd name="connsiteY5" fmla="*/ 199179 h 433167"/>
                <a:gd name="connsiteX0" fmla="*/ 10671 w 444007"/>
                <a:gd name="connsiteY0" fmla="*/ 199179 h 433167"/>
                <a:gd name="connsiteX1" fmla="*/ 240172 w 444007"/>
                <a:gd name="connsiteY1" fmla="*/ 0 h 433167"/>
                <a:gd name="connsiteX2" fmla="*/ 444007 w 444007"/>
                <a:gd name="connsiteY2" fmla="*/ 206418 h 433167"/>
                <a:gd name="connsiteX3" fmla="*/ 342140 w 444007"/>
                <a:gd name="connsiteY3" fmla="*/ 430640 h 433167"/>
                <a:gd name="connsiteX4" fmla="*/ 33 w 444007"/>
                <a:gd name="connsiteY4" fmla="*/ 433167 h 433167"/>
                <a:gd name="connsiteX5" fmla="*/ 10671 w 444007"/>
                <a:gd name="connsiteY5" fmla="*/ 199179 h 433167"/>
                <a:gd name="connsiteX0" fmla="*/ 10671 w 487398"/>
                <a:gd name="connsiteY0" fmla="*/ 199179 h 433167"/>
                <a:gd name="connsiteX1" fmla="*/ 240172 w 487398"/>
                <a:gd name="connsiteY1" fmla="*/ 0 h 433167"/>
                <a:gd name="connsiteX2" fmla="*/ 487398 w 487398"/>
                <a:gd name="connsiteY2" fmla="*/ 137536 h 433167"/>
                <a:gd name="connsiteX3" fmla="*/ 342140 w 487398"/>
                <a:gd name="connsiteY3" fmla="*/ 430640 h 433167"/>
                <a:gd name="connsiteX4" fmla="*/ 33 w 487398"/>
                <a:gd name="connsiteY4" fmla="*/ 433167 h 433167"/>
                <a:gd name="connsiteX5" fmla="*/ 10671 w 487398"/>
                <a:gd name="connsiteY5" fmla="*/ 199179 h 433167"/>
                <a:gd name="connsiteX0" fmla="*/ 10671 w 374821"/>
                <a:gd name="connsiteY0" fmla="*/ 199179 h 433167"/>
                <a:gd name="connsiteX1" fmla="*/ 240172 w 374821"/>
                <a:gd name="connsiteY1" fmla="*/ 0 h 433167"/>
                <a:gd name="connsiteX2" fmla="*/ 374821 w 374821"/>
                <a:gd name="connsiteY2" fmla="*/ 188318 h 433167"/>
                <a:gd name="connsiteX3" fmla="*/ 342140 w 374821"/>
                <a:gd name="connsiteY3" fmla="*/ 430640 h 433167"/>
                <a:gd name="connsiteX4" fmla="*/ 33 w 374821"/>
                <a:gd name="connsiteY4" fmla="*/ 433167 h 433167"/>
                <a:gd name="connsiteX5" fmla="*/ 10671 w 374821"/>
                <a:gd name="connsiteY5" fmla="*/ 199179 h 43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821" h="433167">
                  <a:moveTo>
                    <a:pt x="10671" y="199179"/>
                  </a:moveTo>
                  <a:lnTo>
                    <a:pt x="240172" y="0"/>
                  </a:lnTo>
                  <a:cubicBezTo>
                    <a:pt x="263571" y="3980"/>
                    <a:pt x="312784" y="136023"/>
                    <a:pt x="374821" y="188318"/>
                  </a:cubicBezTo>
                  <a:lnTo>
                    <a:pt x="342140" y="430640"/>
                  </a:lnTo>
                  <a:lnTo>
                    <a:pt x="33" y="433167"/>
                  </a:lnTo>
                  <a:cubicBezTo>
                    <a:pt x="-712" y="354367"/>
                    <a:pt x="11416" y="277979"/>
                    <a:pt x="10671" y="199179"/>
                  </a:cubicBez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>
                <a:rot lat="4200000" lon="240000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658EA45-6847-CF4A-97BE-C45EF89C44FC}"/>
                </a:ext>
              </a:extLst>
            </p:cNvPr>
            <p:cNvGrpSpPr/>
            <p:nvPr/>
          </p:nvGrpSpPr>
          <p:grpSpPr>
            <a:xfrm>
              <a:off x="21785935" y="4546737"/>
              <a:ext cx="491170" cy="673889"/>
              <a:chOff x="21384882" y="4632393"/>
              <a:chExt cx="491170" cy="673889"/>
            </a:xfrm>
            <a:grpFill/>
          </p:grpSpPr>
          <p:sp>
            <p:nvSpPr>
              <p:cNvPr id="583" name="정오각형[R] 44">
                <a:extLst>
                  <a:ext uri="{FF2B5EF4-FFF2-40B4-BE49-F238E27FC236}">
                    <a16:creationId xmlns:a16="http://schemas.microsoft.com/office/drawing/2014/main" id="{713B4AFE-C435-AC44-8C90-3F3296F2250A}"/>
                  </a:ext>
                </a:extLst>
              </p:cNvPr>
              <p:cNvSpPr/>
              <p:nvPr/>
            </p:nvSpPr>
            <p:spPr>
              <a:xfrm rot="12659388">
                <a:off x="21555541" y="4813095"/>
                <a:ext cx="320511" cy="493187"/>
              </a:xfrm>
              <a:custGeom>
                <a:avLst/>
                <a:gdLst>
                  <a:gd name="connsiteX0" fmla="*/ 0 w 394723"/>
                  <a:gd name="connsiteY0" fmla="*/ 143591 h 375927"/>
                  <a:gd name="connsiteX1" fmla="*/ 197362 w 394723"/>
                  <a:gd name="connsiteY1" fmla="*/ 0 h 375927"/>
                  <a:gd name="connsiteX2" fmla="*/ 394723 w 394723"/>
                  <a:gd name="connsiteY2" fmla="*/ 143591 h 375927"/>
                  <a:gd name="connsiteX3" fmla="*/ 319337 w 394723"/>
                  <a:gd name="connsiteY3" fmla="*/ 375926 h 375927"/>
                  <a:gd name="connsiteX4" fmla="*/ 75386 w 394723"/>
                  <a:gd name="connsiteY4" fmla="*/ 375926 h 375927"/>
                  <a:gd name="connsiteX5" fmla="*/ 0 w 394723"/>
                  <a:gd name="connsiteY5" fmla="*/ 143591 h 375927"/>
                  <a:gd name="connsiteX0" fmla="*/ 0 w 394723"/>
                  <a:gd name="connsiteY0" fmla="*/ 143591 h 379990"/>
                  <a:gd name="connsiteX1" fmla="*/ 197362 w 394723"/>
                  <a:gd name="connsiteY1" fmla="*/ 0 h 379990"/>
                  <a:gd name="connsiteX2" fmla="*/ 394723 w 394723"/>
                  <a:gd name="connsiteY2" fmla="*/ 143591 h 379990"/>
                  <a:gd name="connsiteX3" fmla="*/ 319337 w 394723"/>
                  <a:gd name="connsiteY3" fmla="*/ 375926 h 379990"/>
                  <a:gd name="connsiteX4" fmla="*/ 2234 w 394723"/>
                  <a:gd name="connsiteY4" fmla="*/ 379990 h 379990"/>
                  <a:gd name="connsiteX5" fmla="*/ 0 w 394723"/>
                  <a:gd name="connsiteY5" fmla="*/ 143591 h 379990"/>
                  <a:gd name="connsiteX0" fmla="*/ 0 w 400617"/>
                  <a:gd name="connsiteY0" fmla="*/ 143591 h 379990"/>
                  <a:gd name="connsiteX1" fmla="*/ 197362 w 400617"/>
                  <a:gd name="connsiteY1" fmla="*/ 0 h 379990"/>
                  <a:gd name="connsiteX2" fmla="*/ 394723 w 400617"/>
                  <a:gd name="connsiteY2" fmla="*/ 143591 h 379990"/>
                  <a:gd name="connsiteX3" fmla="*/ 400617 w 400617"/>
                  <a:gd name="connsiteY3" fmla="*/ 371862 h 379990"/>
                  <a:gd name="connsiteX4" fmla="*/ 2234 w 400617"/>
                  <a:gd name="connsiteY4" fmla="*/ 379990 h 379990"/>
                  <a:gd name="connsiteX5" fmla="*/ 0 w 400617"/>
                  <a:gd name="connsiteY5" fmla="*/ 143591 h 379990"/>
                  <a:gd name="connsiteX0" fmla="*/ 0 w 394723"/>
                  <a:gd name="connsiteY0" fmla="*/ 143591 h 381071"/>
                  <a:gd name="connsiteX1" fmla="*/ 197362 w 394723"/>
                  <a:gd name="connsiteY1" fmla="*/ 0 h 381071"/>
                  <a:gd name="connsiteX2" fmla="*/ 394723 w 394723"/>
                  <a:gd name="connsiteY2" fmla="*/ 143591 h 381071"/>
                  <a:gd name="connsiteX3" fmla="*/ 390994 w 394723"/>
                  <a:gd name="connsiteY3" fmla="*/ 381071 h 381071"/>
                  <a:gd name="connsiteX4" fmla="*/ 2234 w 394723"/>
                  <a:gd name="connsiteY4" fmla="*/ 379990 h 381071"/>
                  <a:gd name="connsiteX5" fmla="*/ 0 w 394723"/>
                  <a:gd name="connsiteY5" fmla="*/ 143591 h 381071"/>
                  <a:gd name="connsiteX0" fmla="*/ 0 w 390994"/>
                  <a:gd name="connsiteY0" fmla="*/ 143591 h 381071"/>
                  <a:gd name="connsiteX1" fmla="*/ 197362 w 390994"/>
                  <a:gd name="connsiteY1" fmla="*/ 0 h 381071"/>
                  <a:gd name="connsiteX2" fmla="*/ 381877 w 390994"/>
                  <a:gd name="connsiteY2" fmla="*/ 182258 h 381071"/>
                  <a:gd name="connsiteX3" fmla="*/ 390994 w 390994"/>
                  <a:gd name="connsiteY3" fmla="*/ 381071 h 381071"/>
                  <a:gd name="connsiteX4" fmla="*/ 2234 w 390994"/>
                  <a:gd name="connsiteY4" fmla="*/ 379990 h 381071"/>
                  <a:gd name="connsiteX5" fmla="*/ 0 w 390994"/>
                  <a:gd name="connsiteY5" fmla="*/ 143591 h 381071"/>
                  <a:gd name="connsiteX0" fmla="*/ 0 w 390994"/>
                  <a:gd name="connsiteY0" fmla="*/ 43335 h 280815"/>
                  <a:gd name="connsiteX1" fmla="*/ 266595 w 390994"/>
                  <a:gd name="connsiteY1" fmla="*/ 0 h 280815"/>
                  <a:gd name="connsiteX2" fmla="*/ 381877 w 390994"/>
                  <a:gd name="connsiteY2" fmla="*/ 82002 h 280815"/>
                  <a:gd name="connsiteX3" fmla="*/ 390994 w 390994"/>
                  <a:gd name="connsiteY3" fmla="*/ 280815 h 280815"/>
                  <a:gd name="connsiteX4" fmla="*/ 2234 w 390994"/>
                  <a:gd name="connsiteY4" fmla="*/ 279734 h 280815"/>
                  <a:gd name="connsiteX5" fmla="*/ 0 w 390994"/>
                  <a:gd name="connsiteY5" fmla="*/ 43335 h 280815"/>
                  <a:gd name="connsiteX0" fmla="*/ 0 w 390994"/>
                  <a:gd name="connsiteY0" fmla="*/ 118219 h 355699"/>
                  <a:gd name="connsiteX1" fmla="*/ 195767 w 390994"/>
                  <a:gd name="connsiteY1" fmla="*/ 0 h 355699"/>
                  <a:gd name="connsiteX2" fmla="*/ 381877 w 390994"/>
                  <a:gd name="connsiteY2" fmla="*/ 156886 h 355699"/>
                  <a:gd name="connsiteX3" fmla="*/ 390994 w 390994"/>
                  <a:gd name="connsiteY3" fmla="*/ 355699 h 355699"/>
                  <a:gd name="connsiteX4" fmla="*/ 2234 w 390994"/>
                  <a:gd name="connsiteY4" fmla="*/ 354618 h 355699"/>
                  <a:gd name="connsiteX5" fmla="*/ 0 w 390994"/>
                  <a:gd name="connsiteY5" fmla="*/ 118219 h 355699"/>
                  <a:gd name="connsiteX0" fmla="*/ 0 w 390994"/>
                  <a:gd name="connsiteY0" fmla="*/ 118219 h 355699"/>
                  <a:gd name="connsiteX1" fmla="*/ 195767 w 390994"/>
                  <a:gd name="connsiteY1" fmla="*/ 0 h 355699"/>
                  <a:gd name="connsiteX2" fmla="*/ 381877 w 390994"/>
                  <a:gd name="connsiteY2" fmla="*/ 156886 h 355699"/>
                  <a:gd name="connsiteX3" fmla="*/ 390994 w 390994"/>
                  <a:gd name="connsiteY3" fmla="*/ 355699 h 355699"/>
                  <a:gd name="connsiteX4" fmla="*/ 2234 w 390994"/>
                  <a:gd name="connsiteY4" fmla="*/ 354618 h 355699"/>
                  <a:gd name="connsiteX5" fmla="*/ 0 w 390994"/>
                  <a:gd name="connsiteY5" fmla="*/ 118219 h 355699"/>
                  <a:gd name="connsiteX0" fmla="*/ 0 w 390994"/>
                  <a:gd name="connsiteY0" fmla="*/ 168964 h 406444"/>
                  <a:gd name="connsiteX1" fmla="*/ 198954 w 390994"/>
                  <a:gd name="connsiteY1" fmla="*/ 0 h 406444"/>
                  <a:gd name="connsiteX2" fmla="*/ 381877 w 390994"/>
                  <a:gd name="connsiteY2" fmla="*/ 207631 h 406444"/>
                  <a:gd name="connsiteX3" fmla="*/ 390994 w 390994"/>
                  <a:gd name="connsiteY3" fmla="*/ 406444 h 406444"/>
                  <a:gd name="connsiteX4" fmla="*/ 2234 w 390994"/>
                  <a:gd name="connsiteY4" fmla="*/ 405363 h 406444"/>
                  <a:gd name="connsiteX5" fmla="*/ 0 w 390994"/>
                  <a:gd name="connsiteY5" fmla="*/ 168964 h 406444"/>
                  <a:gd name="connsiteX0" fmla="*/ 0 w 381877"/>
                  <a:gd name="connsiteY0" fmla="*/ 168964 h 430640"/>
                  <a:gd name="connsiteX1" fmla="*/ 198954 w 381877"/>
                  <a:gd name="connsiteY1" fmla="*/ 0 h 430640"/>
                  <a:gd name="connsiteX2" fmla="*/ 381877 w 381877"/>
                  <a:gd name="connsiteY2" fmla="*/ 207631 h 430640"/>
                  <a:gd name="connsiteX3" fmla="*/ 300922 w 381877"/>
                  <a:gd name="connsiteY3" fmla="*/ 430640 h 430640"/>
                  <a:gd name="connsiteX4" fmla="*/ 2234 w 381877"/>
                  <a:gd name="connsiteY4" fmla="*/ 405363 h 430640"/>
                  <a:gd name="connsiteX5" fmla="*/ 0 w 381877"/>
                  <a:gd name="connsiteY5" fmla="*/ 168964 h 430640"/>
                  <a:gd name="connsiteX0" fmla="*/ 0 w 301465"/>
                  <a:gd name="connsiteY0" fmla="*/ 168964 h 430640"/>
                  <a:gd name="connsiteX1" fmla="*/ 198954 w 301465"/>
                  <a:gd name="connsiteY1" fmla="*/ 0 h 430640"/>
                  <a:gd name="connsiteX2" fmla="*/ 301465 w 301465"/>
                  <a:gd name="connsiteY2" fmla="*/ 243905 h 430640"/>
                  <a:gd name="connsiteX3" fmla="*/ 300922 w 301465"/>
                  <a:gd name="connsiteY3" fmla="*/ 430640 h 430640"/>
                  <a:gd name="connsiteX4" fmla="*/ 2234 w 301465"/>
                  <a:gd name="connsiteY4" fmla="*/ 405363 h 430640"/>
                  <a:gd name="connsiteX5" fmla="*/ 0 w 301465"/>
                  <a:gd name="connsiteY5" fmla="*/ 168964 h 430640"/>
                  <a:gd name="connsiteX0" fmla="*/ 0 w 375454"/>
                  <a:gd name="connsiteY0" fmla="*/ 168964 h 430640"/>
                  <a:gd name="connsiteX1" fmla="*/ 198954 w 375454"/>
                  <a:gd name="connsiteY1" fmla="*/ 0 h 430640"/>
                  <a:gd name="connsiteX2" fmla="*/ 375454 w 375454"/>
                  <a:gd name="connsiteY2" fmla="*/ 226966 h 430640"/>
                  <a:gd name="connsiteX3" fmla="*/ 300922 w 375454"/>
                  <a:gd name="connsiteY3" fmla="*/ 430640 h 430640"/>
                  <a:gd name="connsiteX4" fmla="*/ 2234 w 375454"/>
                  <a:gd name="connsiteY4" fmla="*/ 405363 h 430640"/>
                  <a:gd name="connsiteX5" fmla="*/ 0 w 375454"/>
                  <a:gd name="connsiteY5" fmla="*/ 168964 h 430640"/>
                  <a:gd name="connsiteX0" fmla="*/ 41194 w 416648"/>
                  <a:gd name="connsiteY0" fmla="*/ 168964 h 433167"/>
                  <a:gd name="connsiteX1" fmla="*/ 240148 w 416648"/>
                  <a:gd name="connsiteY1" fmla="*/ 0 h 433167"/>
                  <a:gd name="connsiteX2" fmla="*/ 416648 w 416648"/>
                  <a:gd name="connsiteY2" fmla="*/ 226966 h 433167"/>
                  <a:gd name="connsiteX3" fmla="*/ 342116 w 416648"/>
                  <a:gd name="connsiteY3" fmla="*/ 430640 h 433167"/>
                  <a:gd name="connsiteX4" fmla="*/ 9 w 416648"/>
                  <a:gd name="connsiteY4" fmla="*/ 433167 h 433167"/>
                  <a:gd name="connsiteX5" fmla="*/ 41194 w 416648"/>
                  <a:gd name="connsiteY5" fmla="*/ 168964 h 433167"/>
                  <a:gd name="connsiteX0" fmla="*/ 0 w 444614"/>
                  <a:gd name="connsiteY0" fmla="*/ 191943 h 433167"/>
                  <a:gd name="connsiteX1" fmla="*/ 268114 w 444614"/>
                  <a:gd name="connsiteY1" fmla="*/ 0 h 433167"/>
                  <a:gd name="connsiteX2" fmla="*/ 444614 w 444614"/>
                  <a:gd name="connsiteY2" fmla="*/ 226966 h 433167"/>
                  <a:gd name="connsiteX3" fmla="*/ 370082 w 444614"/>
                  <a:gd name="connsiteY3" fmla="*/ 430640 h 433167"/>
                  <a:gd name="connsiteX4" fmla="*/ 27975 w 444614"/>
                  <a:gd name="connsiteY4" fmla="*/ 433167 h 433167"/>
                  <a:gd name="connsiteX5" fmla="*/ 0 w 444614"/>
                  <a:gd name="connsiteY5" fmla="*/ 191943 h 433167"/>
                  <a:gd name="connsiteX0" fmla="*/ 10671 w 416672"/>
                  <a:gd name="connsiteY0" fmla="*/ 199179 h 433167"/>
                  <a:gd name="connsiteX1" fmla="*/ 240172 w 416672"/>
                  <a:gd name="connsiteY1" fmla="*/ 0 h 433167"/>
                  <a:gd name="connsiteX2" fmla="*/ 416672 w 416672"/>
                  <a:gd name="connsiteY2" fmla="*/ 226966 h 433167"/>
                  <a:gd name="connsiteX3" fmla="*/ 342140 w 416672"/>
                  <a:gd name="connsiteY3" fmla="*/ 430640 h 433167"/>
                  <a:gd name="connsiteX4" fmla="*/ 33 w 416672"/>
                  <a:gd name="connsiteY4" fmla="*/ 433167 h 433167"/>
                  <a:gd name="connsiteX5" fmla="*/ 10671 w 416672"/>
                  <a:gd name="connsiteY5" fmla="*/ 199179 h 433167"/>
                  <a:gd name="connsiteX0" fmla="*/ 10671 w 392572"/>
                  <a:gd name="connsiteY0" fmla="*/ 199179 h 433167"/>
                  <a:gd name="connsiteX1" fmla="*/ 240172 w 392572"/>
                  <a:gd name="connsiteY1" fmla="*/ 0 h 433167"/>
                  <a:gd name="connsiteX2" fmla="*/ 392572 w 392572"/>
                  <a:gd name="connsiteY2" fmla="*/ 278927 h 433167"/>
                  <a:gd name="connsiteX3" fmla="*/ 342140 w 392572"/>
                  <a:gd name="connsiteY3" fmla="*/ 430640 h 433167"/>
                  <a:gd name="connsiteX4" fmla="*/ 33 w 392572"/>
                  <a:gd name="connsiteY4" fmla="*/ 433167 h 433167"/>
                  <a:gd name="connsiteX5" fmla="*/ 10671 w 392572"/>
                  <a:gd name="connsiteY5" fmla="*/ 199179 h 433167"/>
                  <a:gd name="connsiteX0" fmla="*/ 10671 w 444007"/>
                  <a:gd name="connsiteY0" fmla="*/ 199179 h 433167"/>
                  <a:gd name="connsiteX1" fmla="*/ 240172 w 444007"/>
                  <a:gd name="connsiteY1" fmla="*/ 0 h 433167"/>
                  <a:gd name="connsiteX2" fmla="*/ 444007 w 444007"/>
                  <a:gd name="connsiteY2" fmla="*/ 206418 h 433167"/>
                  <a:gd name="connsiteX3" fmla="*/ 342140 w 444007"/>
                  <a:gd name="connsiteY3" fmla="*/ 430640 h 433167"/>
                  <a:gd name="connsiteX4" fmla="*/ 33 w 444007"/>
                  <a:gd name="connsiteY4" fmla="*/ 433167 h 433167"/>
                  <a:gd name="connsiteX5" fmla="*/ 10671 w 444007"/>
                  <a:gd name="connsiteY5" fmla="*/ 199179 h 433167"/>
                  <a:gd name="connsiteX0" fmla="*/ 10671 w 487398"/>
                  <a:gd name="connsiteY0" fmla="*/ 199179 h 433167"/>
                  <a:gd name="connsiteX1" fmla="*/ 240172 w 487398"/>
                  <a:gd name="connsiteY1" fmla="*/ 0 h 433167"/>
                  <a:gd name="connsiteX2" fmla="*/ 487398 w 487398"/>
                  <a:gd name="connsiteY2" fmla="*/ 137536 h 433167"/>
                  <a:gd name="connsiteX3" fmla="*/ 342140 w 487398"/>
                  <a:gd name="connsiteY3" fmla="*/ 430640 h 433167"/>
                  <a:gd name="connsiteX4" fmla="*/ 33 w 487398"/>
                  <a:gd name="connsiteY4" fmla="*/ 433167 h 433167"/>
                  <a:gd name="connsiteX5" fmla="*/ 10671 w 487398"/>
                  <a:gd name="connsiteY5" fmla="*/ 199179 h 433167"/>
                  <a:gd name="connsiteX0" fmla="*/ 10671 w 374821"/>
                  <a:gd name="connsiteY0" fmla="*/ 199179 h 433167"/>
                  <a:gd name="connsiteX1" fmla="*/ 240172 w 374821"/>
                  <a:gd name="connsiteY1" fmla="*/ 0 h 433167"/>
                  <a:gd name="connsiteX2" fmla="*/ 374821 w 374821"/>
                  <a:gd name="connsiteY2" fmla="*/ 188318 h 433167"/>
                  <a:gd name="connsiteX3" fmla="*/ 342140 w 374821"/>
                  <a:gd name="connsiteY3" fmla="*/ 430640 h 433167"/>
                  <a:gd name="connsiteX4" fmla="*/ 33 w 374821"/>
                  <a:gd name="connsiteY4" fmla="*/ 433167 h 433167"/>
                  <a:gd name="connsiteX5" fmla="*/ 10671 w 374821"/>
                  <a:gd name="connsiteY5" fmla="*/ 199179 h 43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4821" h="433167">
                    <a:moveTo>
                      <a:pt x="10671" y="199179"/>
                    </a:moveTo>
                    <a:lnTo>
                      <a:pt x="240172" y="0"/>
                    </a:lnTo>
                    <a:cubicBezTo>
                      <a:pt x="263571" y="3980"/>
                      <a:pt x="312784" y="136023"/>
                      <a:pt x="374821" y="188318"/>
                    </a:cubicBezTo>
                    <a:lnTo>
                      <a:pt x="342140" y="430640"/>
                    </a:lnTo>
                    <a:lnTo>
                      <a:pt x="33" y="433167"/>
                    </a:lnTo>
                    <a:cubicBezTo>
                      <a:pt x="-712" y="354367"/>
                      <a:pt x="11416" y="277979"/>
                      <a:pt x="10671" y="19917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scene3d>
                <a:camera prst="orthographicFront">
                  <a:rot lat="4200000" lon="2400000" rev="54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547462EF-1414-9D45-A1D1-7B4F5FB16488}"/>
                  </a:ext>
                </a:extLst>
              </p:cNvPr>
              <p:cNvGrpSpPr/>
              <p:nvPr/>
            </p:nvGrpSpPr>
            <p:grpSpPr>
              <a:xfrm>
                <a:off x="21384882" y="4632393"/>
                <a:ext cx="422982" cy="558431"/>
                <a:chOff x="21392903" y="4634190"/>
                <a:chExt cx="422982" cy="558431"/>
              </a:xfrm>
              <a:grpFill/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DBBCD152-91E2-4B43-A53C-9BB20892C51D}"/>
                    </a:ext>
                  </a:extLst>
                </p:cNvPr>
                <p:cNvSpPr/>
                <p:nvPr/>
              </p:nvSpPr>
              <p:spPr>
                <a:xfrm rot="21370813">
                  <a:off x="21641556" y="4634190"/>
                  <a:ext cx="174329" cy="503513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orthographicFront">
                    <a:rot lat="8400000" lon="9000000" rev="12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5BDCB218-E6D5-1348-AA66-FFAD474A1B00}"/>
                    </a:ext>
                  </a:extLst>
                </p:cNvPr>
                <p:cNvSpPr/>
                <p:nvPr/>
              </p:nvSpPr>
              <p:spPr>
                <a:xfrm rot="21370813">
                  <a:off x="21505198" y="4689108"/>
                  <a:ext cx="174329" cy="503513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orthographicFront">
                    <a:rot lat="8400000" lon="12600000" rev="12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584" name="직사각형 583">
                  <a:extLst>
                    <a:ext uri="{FF2B5EF4-FFF2-40B4-BE49-F238E27FC236}">
                      <a16:creationId xmlns:a16="http://schemas.microsoft.com/office/drawing/2014/main" id="{91C6C15E-D7D5-6F44-8B50-9BF8BA0902FA}"/>
                    </a:ext>
                  </a:extLst>
                </p:cNvPr>
                <p:cNvSpPr/>
                <p:nvPr/>
              </p:nvSpPr>
              <p:spPr>
                <a:xfrm rot="21370813">
                  <a:off x="21392903" y="4670142"/>
                  <a:ext cx="174329" cy="503513"/>
                </a:xfrm>
                <a:prstGeom prst="rect">
                  <a:avLst/>
                </a:prstGeom>
                <a:grpFill/>
                <a:ln>
                  <a:noFill/>
                </a:ln>
                <a:scene3d>
                  <a:camera prst="orthographicFront">
                    <a:rot lat="8400000" lon="15000000" rev="12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</p:grpSp>
      <p:sp>
        <p:nvSpPr>
          <p:cNvPr id="589" name="직사각형 588">
            <a:extLst>
              <a:ext uri="{FF2B5EF4-FFF2-40B4-BE49-F238E27FC236}">
                <a16:creationId xmlns:a16="http://schemas.microsoft.com/office/drawing/2014/main" id="{312952F8-BD4D-FD49-B8C5-ACC6FD3A2E2E}"/>
              </a:ext>
            </a:extLst>
          </p:cNvPr>
          <p:cNvSpPr/>
          <p:nvPr/>
        </p:nvSpPr>
        <p:spPr>
          <a:xfrm>
            <a:off x="26560516" y="8653285"/>
            <a:ext cx="932980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0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Strike Zone ?</a:t>
            </a:r>
            <a:endParaRPr lang="en-US" altLang="ko-KR" sz="10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:a16="http://schemas.microsoft.com/office/drawing/2014/main" id="{AF85CC3A-8351-E14B-9DD3-298F5B552A6E}"/>
              </a:ext>
            </a:extLst>
          </p:cNvPr>
          <p:cNvSpPr/>
          <p:nvPr/>
        </p:nvSpPr>
        <p:spPr>
          <a:xfrm>
            <a:off x="27250945" y="8916929"/>
            <a:ext cx="79600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스트라이크 존은</a:t>
            </a:r>
            <a:endParaRPr lang="en-US" altLang="ko-KR" sz="600" b="1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  <a:r>
              <a:rPr lang="ko-KR" altLang="en-US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more</a:t>
            </a:r>
          </a:p>
        </p:txBody>
      </p:sp>
      <p:sp>
        <p:nvSpPr>
          <p:cNvPr id="591" name="직사각형 590">
            <a:extLst>
              <a:ext uri="{FF2B5EF4-FFF2-40B4-BE49-F238E27FC236}">
                <a16:creationId xmlns:a16="http://schemas.microsoft.com/office/drawing/2014/main" id="{7ECCF8F3-BE8D-B148-A7CE-908C0DF69DC6}"/>
              </a:ext>
            </a:extLst>
          </p:cNvPr>
          <p:cNvSpPr/>
          <p:nvPr/>
        </p:nvSpPr>
        <p:spPr>
          <a:xfrm>
            <a:off x="26601240" y="9991432"/>
            <a:ext cx="7960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6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실제로 경기에선</a:t>
            </a:r>
            <a:endParaRPr lang="en-US" altLang="ko-KR" sz="600" b="1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ko-KR" altLang="en-US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해당 </a:t>
            </a:r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r>
              <a:rPr lang="ko-KR" altLang="en-US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차원 공간</a:t>
            </a:r>
            <a:endParaRPr lang="en-US" altLang="ko-KR" sz="6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600" b="1" cap="none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…more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6E029-F7A2-A846-BC72-8EE1D8E2E22B}"/>
              </a:ext>
            </a:extLst>
          </p:cNvPr>
          <p:cNvPicPr>
            <a:picLocks noChangeAspect="1"/>
          </p:cNvPicPr>
          <p:nvPr/>
        </p:nvPicPr>
        <p:blipFill>
          <a:blip r:embed="rId30">
            <a:lum bright="70000" contrast="-70000"/>
          </a:blip>
          <a:stretch>
            <a:fillRect/>
          </a:stretch>
        </p:blipFill>
        <p:spPr>
          <a:xfrm>
            <a:off x="13417770" y="10959598"/>
            <a:ext cx="381230" cy="381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DBE99568-9BF5-1141-847B-1667BECAA27A}"/>
              </a:ext>
            </a:extLst>
          </p:cNvPr>
          <p:cNvGrpSpPr/>
          <p:nvPr/>
        </p:nvGrpSpPr>
        <p:grpSpPr>
          <a:xfrm>
            <a:off x="13117842" y="11299166"/>
            <a:ext cx="718614" cy="480486"/>
            <a:chOff x="1432681" y="3966501"/>
            <a:chExt cx="846440" cy="56595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B8580E-7650-CA4A-BFB9-59E9EA724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5306" y="4116743"/>
              <a:ext cx="433815" cy="3917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CD23DB3-5C7F-BF43-A4A3-41943ED1F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sharpenSoften amount="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2681" y="3966501"/>
              <a:ext cx="663389" cy="5659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F7183B7A-5FA8-2443-B1F1-B002913C994D}"/>
              </a:ext>
            </a:extLst>
          </p:cNvPr>
          <p:cNvSpPr/>
          <p:nvPr/>
        </p:nvSpPr>
        <p:spPr>
          <a:xfrm>
            <a:off x="13089748" y="11257687"/>
            <a:ext cx="809863" cy="551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25" name="직선 화살표 연결선 424">
            <a:extLst>
              <a:ext uri="{FF2B5EF4-FFF2-40B4-BE49-F238E27FC236}">
                <a16:creationId xmlns:a16="http://schemas.microsoft.com/office/drawing/2014/main" id="{3838DA08-3447-C644-83E3-BA6F5B05E5DF}"/>
              </a:ext>
            </a:extLst>
          </p:cNvPr>
          <p:cNvCxnSpPr>
            <a:cxnSpLocks/>
          </p:cNvCxnSpPr>
          <p:nvPr/>
        </p:nvCxnSpPr>
        <p:spPr>
          <a:xfrm>
            <a:off x="24334814" y="12983814"/>
            <a:ext cx="642101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29A12BB2-00AD-C846-B028-9DD46C6C0BAF}"/>
              </a:ext>
            </a:extLst>
          </p:cNvPr>
          <p:cNvSpPr/>
          <p:nvPr/>
        </p:nvSpPr>
        <p:spPr>
          <a:xfrm>
            <a:off x="13406044" y="10928872"/>
            <a:ext cx="401766" cy="43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5" name="직선 연결선[R] 434">
            <a:extLst>
              <a:ext uri="{FF2B5EF4-FFF2-40B4-BE49-F238E27FC236}">
                <a16:creationId xmlns:a16="http://schemas.microsoft.com/office/drawing/2014/main" id="{B2084848-C385-854B-BCC2-A550DB029CDA}"/>
              </a:ext>
            </a:extLst>
          </p:cNvPr>
          <p:cNvCxnSpPr>
            <a:cxnSpLocks/>
          </p:cNvCxnSpPr>
          <p:nvPr/>
        </p:nvCxnSpPr>
        <p:spPr>
          <a:xfrm flipH="1">
            <a:off x="13812024" y="11194904"/>
            <a:ext cx="578188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직선 연결선[R] 435">
            <a:extLst>
              <a:ext uri="{FF2B5EF4-FFF2-40B4-BE49-F238E27FC236}">
                <a16:creationId xmlns:a16="http://schemas.microsoft.com/office/drawing/2014/main" id="{907939F8-370D-E94D-B1A7-6CDAABD340A6}"/>
              </a:ext>
            </a:extLst>
          </p:cNvPr>
          <p:cNvCxnSpPr>
            <a:cxnSpLocks/>
          </p:cNvCxnSpPr>
          <p:nvPr/>
        </p:nvCxnSpPr>
        <p:spPr>
          <a:xfrm>
            <a:off x="14390212" y="11192270"/>
            <a:ext cx="0" cy="223835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직선 화살표 연결선 436">
            <a:extLst>
              <a:ext uri="{FF2B5EF4-FFF2-40B4-BE49-F238E27FC236}">
                <a16:creationId xmlns:a16="http://schemas.microsoft.com/office/drawing/2014/main" id="{0581249B-CFE4-2E44-B7D5-E94AED8941BC}"/>
              </a:ext>
            </a:extLst>
          </p:cNvPr>
          <p:cNvCxnSpPr>
            <a:cxnSpLocks/>
          </p:cNvCxnSpPr>
          <p:nvPr/>
        </p:nvCxnSpPr>
        <p:spPr>
          <a:xfrm>
            <a:off x="14387991" y="13422013"/>
            <a:ext cx="326080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직사각형 439">
            <a:extLst>
              <a:ext uri="{FF2B5EF4-FFF2-40B4-BE49-F238E27FC236}">
                <a16:creationId xmlns:a16="http://schemas.microsoft.com/office/drawing/2014/main" id="{44E9C2DC-69FC-FC4E-978A-F2CD2D22E0B4}"/>
              </a:ext>
            </a:extLst>
          </p:cNvPr>
          <p:cNvSpPr/>
          <p:nvPr/>
        </p:nvSpPr>
        <p:spPr>
          <a:xfrm rot="5400000">
            <a:off x="15149193" y="12355795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46" name="표 445">
            <a:extLst>
              <a:ext uri="{FF2B5EF4-FFF2-40B4-BE49-F238E27FC236}">
                <a16:creationId xmlns:a16="http://schemas.microsoft.com/office/drawing/2014/main" id="{F2877138-87ED-1F41-96C6-F862CAE47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98331"/>
              </p:ext>
            </p:extLst>
          </p:nvPr>
        </p:nvGraphicFramePr>
        <p:xfrm>
          <a:off x="14883776" y="13410570"/>
          <a:ext cx="1006305" cy="73152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459906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546399">
                  <a:extLst>
                    <a:ext uri="{9D8B030D-6E8A-4147-A177-3AD203B41FA5}">
                      <a16:colId xmlns:a16="http://schemas.microsoft.com/office/drawing/2014/main" val="3575589962"/>
                    </a:ext>
                  </a:extLst>
                </a:gridCol>
              </a:tblGrid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승인 여부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김아웃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승인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/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거절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41492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김포볼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59999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승인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/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거절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김데드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59999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승인</a:t>
                      </a:r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/</a:t>
                      </a:r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거절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6365009"/>
                  </a:ext>
                </a:extLst>
              </a:tr>
            </a:tbl>
          </a:graphicData>
        </a:graphic>
      </p:graphicFrame>
      <p:sp>
        <p:nvSpPr>
          <p:cNvPr id="447" name="TextBox 446">
            <a:extLst>
              <a:ext uri="{FF2B5EF4-FFF2-40B4-BE49-F238E27FC236}">
                <a16:creationId xmlns:a16="http://schemas.microsoft.com/office/drawing/2014/main" id="{FEB12F4B-8602-1444-962C-ABF87DB6FA17}"/>
              </a:ext>
            </a:extLst>
          </p:cNvPr>
          <p:cNvSpPr txBox="1"/>
          <p:nvPr/>
        </p:nvSpPr>
        <p:spPr>
          <a:xfrm>
            <a:off x="14820648" y="13260391"/>
            <a:ext cx="59824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가입 신청 목록</a:t>
            </a:r>
          </a:p>
        </p:txBody>
      </p:sp>
      <p:cxnSp>
        <p:nvCxnSpPr>
          <p:cNvPr id="449" name="직선 연결선[R] 448">
            <a:extLst>
              <a:ext uri="{FF2B5EF4-FFF2-40B4-BE49-F238E27FC236}">
                <a16:creationId xmlns:a16="http://schemas.microsoft.com/office/drawing/2014/main" id="{9F6A6E78-0988-8A4F-A092-9E0C56E3D77F}"/>
              </a:ext>
            </a:extLst>
          </p:cNvPr>
          <p:cNvCxnSpPr>
            <a:cxnSpLocks/>
          </p:cNvCxnSpPr>
          <p:nvPr/>
        </p:nvCxnSpPr>
        <p:spPr>
          <a:xfrm>
            <a:off x="15851864" y="13631297"/>
            <a:ext cx="0" cy="388386"/>
          </a:xfrm>
          <a:prstGeom prst="line">
            <a:avLst/>
          </a:prstGeom>
          <a:ln w="31750" cap="rnd"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직선 화살표 연결선 449">
            <a:extLst>
              <a:ext uri="{FF2B5EF4-FFF2-40B4-BE49-F238E27FC236}">
                <a16:creationId xmlns:a16="http://schemas.microsoft.com/office/drawing/2014/main" id="{4B267DBD-4AE1-E54A-92F9-6EF7975F6ED8}"/>
              </a:ext>
            </a:extLst>
          </p:cNvPr>
          <p:cNvCxnSpPr>
            <a:cxnSpLocks/>
          </p:cNvCxnSpPr>
          <p:nvPr/>
        </p:nvCxnSpPr>
        <p:spPr>
          <a:xfrm flipH="1">
            <a:off x="14813437" y="12871390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2" name="표 451">
            <a:extLst>
              <a:ext uri="{FF2B5EF4-FFF2-40B4-BE49-F238E27FC236}">
                <a16:creationId xmlns:a16="http://schemas.microsoft.com/office/drawing/2014/main" id="{B4AE1411-E1CD-7B45-97AA-7A0C6A08C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08359"/>
              </p:ext>
            </p:extLst>
          </p:nvPr>
        </p:nvGraphicFramePr>
        <p:xfrm>
          <a:off x="15996817" y="13154099"/>
          <a:ext cx="979240" cy="992616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438477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540763">
                  <a:extLst>
                    <a:ext uri="{9D8B030D-6E8A-4147-A177-3AD203B41FA5}">
                      <a16:colId xmlns:a16="http://schemas.microsoft.com/office/drawing/2014/main" val="3575589962"/>
                    </a:ext>
                  </a:extLst>
                </a:gridCol>
              </a:tblGrid>
              <a:tr h="171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포지션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1711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김투수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1053128"/>
                  </a:ext>
                </a:extLst>
              </a:tr>
              <a:tr h="208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김타자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1B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41492"/>
                  </a:ext>
                </a:extLst>
              </a:tr>
              <a:tr h="208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김포수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208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김안타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SS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6365009"/>
                  </a:ext>
                </a:extLst>
              </a:tr>
            </a:tbl>
          </a:graphicData>
        </a:graphic>
      </p:graphicFrame>
      <p:sp>
        <p:nvSpPr>
          <p:cNvPr id="457" name="직사각형 456">
            <a:extLst>
              <a:ext uri="{FF2B5EF4-FFF2-40B4-BE49-F238E27FC236}">
                <a16:creationId xmlns:a16="http://schemas.microsoft.com/office/drawing/2014/main" id="{C7A8A14B-4984-6A4C-9402-59C7E3A776FA}"/>
              </a:ext>
            </a:extLst>
          </p:cNvPr>
          <p:cNvSpPr/>
          <p:nvPr/>
        </p:nvSpPr>
        <p:spPr>
          <a:xfrm>
            <a:off x="15126494" y="13003861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1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마구마구</a:t>
            </a:r>
            <a:endParaRPr lang="ko-KR" altLang="en-US" sz="10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65" name="그림 464">
            <a:extLst>
              <a:ext uri="{FF2B5EF4-FFF2-40B4-BE49-F238E27FC236}">
                <a16:creationId xmlns:a16="http://schemas.microsoft.com/office/drawing/2014/main" id="{FD7756D4-1AA3-6B4A-B3F4-A01827A479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874967" y="12959036"/>
            <a:ext cx="263470" cy="263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6" name="TextBox 465">
            <a:extLst>
              <a:ext uri="{FF2B5EF4-FFF2-40B4-BE49-F238E27FC236}">
                <a16:creationId xmlns:a16="http://schemas.microsoft.com/office/drawing/2014/main" id="{4E0FE9AE-81B5-9046-9612-65CC4B815A39}"/>
              </a:ext>
            </a:extLst>
          </p:cNvPr>
          <p:cNvSpPr txBox="1"/>
          <p:nvPr/>
        </p:nvSpPr>
        <p:spPr>
          <a:xfrm>
            <a:off x="15922011" y="13024240"/>
            <a:ext cx="31290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팀원</a:t>
            </a:r>
          </a:p>
        </p:txBody>
      </p:sp>
      <p:cxnSp>
        <p:nvCxnSpPr>
          <p:cNvPr id="467" name="직선 연결선[R] 466">
            <a:extLst>
              <a:ext uri="{FF2B5EF4-FFF2-40B4-BE49-F238E27FC236}">
                <a16:creationId xmlns:a16="http://schemas.microsoft.com/office/drawing/2014/main" id="{D4AA03B2-F235-A844-B73D-E8AE7C335180}"/>
              </a:ext>
            </a:extLst>
          </p:cNvPr>
          <p:cNvCxnSpPr>
            <a:cxnSpLocks/>
          </p:cNvCxnSpPr>
          <p:nvPr/>
        </p:nvCxnSpPr>
        <p:spPr>
          <a:xfrm>
            <a:off x="16940197" y="13478897"/>
            <a:ext cx="0" cy="388386"/>
          </a:xfrm>
          <a:prstGeom prst="line">
            <a:avLst/>
          </a:prstGeom>
          <a:ln w="31750" cap="rnd"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직사각형 468">
            <a:extLst>
              <a:ext uri="{FF2B5EF4-FFF2-40B4-BE49-F238E27FC236}">
                <a16:creationId xmlns:a16="http://schemas.microsoft.com/office/drawing/2014/main" id="{3EA34BD0-88D4-5D44-AB10-32D5371E938B}"/>
              </a:ext>
            </a:extLst>
          </p:cNvPr>
          <p:cNvSpPr/>
          <p:nvPr/>
        </p:nvSpPr>
        <p:spPr>
          <a:xfrm>
            <a:off x="16491183" y="12865165"/>
            <a:ext cx="483544" cy="1428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8" name="직사각형 467">
            <a:extLst>
              <a:ext uri="{FF2B5EF4-FFF2-40B4-BE49-F238E27FC236}">
                <a16:creationId xmlns:a16="http://schemas.microsoft.com/office/drawing/2014/main" id="{F434ADE8-2091-2948-9C9E-9BE94DC24668}"/>
              </a:ext>
            </a:extLst>
          </p:cNvPr>
          <p:cNvSpPr/>
          <p:nvPr/>
        </p:nvSpPr>
        <p:spPr>
          <a:xfrm>
            <a:off x="16466901" y="12830349"/>
            <a:ext cx="542136" cy="184666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altLang="ko-KR" sz="8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</a:t>
            </a:r>
            <a:r>
              <a:rPr lang="ko-KR" altLang="en-US" sz="8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라인업</a:t>
            </a:r>
            <a:endParaRPr lang="en-US" altLang="ko-KR" sz="8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137F896-E0E1-2B4E-B22B-6F1086D1FCD1}"/>
              </a:ext>
            </a:extLst>
          </p:cNvPr>
          <p:cNvPicPr>
            <a:picLocks noChangeAspect="1"/>
          </p:cNvPicPr>
          <p:nvPr/>
        </p:nvPicPr>
        <p:blipFill>
          <a:blip r:embed="rId35">
            <a:lum bright="70000" contrast="-70000"/>
          </a:blip>
          <a:stretch>
            <a:fillRect/>
          </a:stretch>
        </p:blipFill>
        <p:spPr>
          <a:xfrm>
            <a:off x="16517516" y="12856262"/>
            <a:ext cx="135415" cy="135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0" name="직사각형 469">
            <a:extLst>
              <a:ext uri="{FF2B5EF4-FFF2-40B4-BE49-F238E27FC236}">
                <a16:creationId xmlns:a16="http://schemas.microsoft.com/office/drawing/2014/main" id="{58C8D31E-5C67-2D4D-B3D5-3F8B78E701EC}"/>
              </a:ext>
            </a:extLst>
          </p:cNvPr>
          <p:cNvSpPr/>
          <p:nvPr/>
        </p:nvSpPr>
        <p:spPr>
          <a:xfrm>
            <a:off x="16468891" y="12812569"/>
            <a:ext cx="545477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1" name="직사각형 470">
            <a:extLst>
              <a:ext uri="{FF2B5EF4-FFF2-40B4-BE49-F238E27FC236}">
                <a16:creationId xmlns:a16="http://schemas.microsoft.com/office/drawing/2014/main" id="{7648D67F-2077-CC44-835F-81DCD5099B2F}"/>
              </a:ext>
            </a:extLst>
          </p:cNvPr>
          <p:cNvSpPr/>
          <p:nvPr/>
        </p:nvSpPr>
        <p:spPr>
          <a:xfrm rot="5400000">
            <a:off x="17786990" y="12357165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72" name="표 471">
            <a:extLst>
              <a:ext uri="{FF2B5EF4-FFF2-40B4-BE49-F238E27FC236}">
                <a16:creationId xmlns:a16="http://schemas.microsoft.com/office/drawing/2014/main" id="{4C6AEA87-5D64-BE42-A902-0F3117C27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56540"/>
              </p:ext>
            </p:extLst>
          </p:nvPr>
        </p:nvGraphicFramePr>
        <p:xfrm>
          <a:off x="17537913" y="13206947"/>
          <a:ext cx="459906" cy="9144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459906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이름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김투구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9188471"/>
                  </a:ext>
                </a:extLst>
              </a:tr>
              <a:tr h="120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김완투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41492"/>
                  </a:ext>
                </a:extLst>
              </a:tr>
              <a:tr h="120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김완봉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120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김병살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6365009"/>
                  </a:ext>
                </a:extLst>
              </a:tr>
            </a:tbl>
          </a:graphicData>
        </a:graphic>
      </p:graphicFrame>
      <p:cxnSp>
        <p:nvCxnSpPr>
          <p:cNvPr id="481" name="직선 연결선[R] 480">
            <a:extLst>
              <a:ext uri="{FF2B5EF4-FFF2-40B4-BE49-F238E27FC236}">
                <a16:creationId xmlns:a16="http://schemas.microsoft.com/office/drawing/2014/main" id="{22A623E7-F2E7-E846-99C1-3AEFD5465768}"/>
              </a:ext>
            </a:extLst>
          </p:cNvPr>
          <p:cNvCxnSpPr>
            <a:cxnSpLocks/>
          </p:cNvCxnSpPr>
          <p:nvPr/>
        </p:nvCxnSpPr>
        <p:spPr>
          <a:xfrm>
            <a:off x="17956070" y="13581867"/>
            <a:ext cx="0" cy="388386"/>
          </a:xfrm>
          <a:prstGeom prst="line">
            <a:avLst/>
          </a:prstGeom>
          <a:ln w="31750" cap="rnd"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직선 화살표 연결선 483">
            <a:extLst>
              <a:ext uri="{FF2B5EF4-FFF2-40B4-BE49-F238E27FC236}">
                <a16:creationId xmlns:a16="http://schemas.microsoft.com/office/drawing/2014/main" id="{474FA78D-B9A7-2949-B64A-9ED2FF370FBB}"/>
              </a:ext>
            </a:extLst>
          </p:cNvPr>
          <p:cNvCxnSpPr>
            <a:cxnSpLocks/>
          </p:cNvCxnSpPr>
          <p:nvPr/>
        </p:nvCxnSpPr>
        <p:spPr>
          <a:xfrm flipH="1">
            <a:off x="17451234" y="12872760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1" name="표 490">
            <a:extLst>
              <a:ext uri="{FF2B5EF4-FFF2-40B4-BE49-F238E27FC236}">
                <a16:creationId xmlns:a16="http://schemas.microsoft.com/office/drawing/2014/main" id="{CFCC7B39-6995-1E48-8299-45D0C9E69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48296"/>
              </p:ext>
            </p:extLst>
          </p:nvPr>
        </p:nvGraphicFramePr>
        <p:xfrm>
          <a:off x="18294414" y="13206269"/>
          <a:ext cx="1267791" cy="9144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359346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447040">
                  <a:extLst>
                    <a:ext uri="{9D8B030D-6E8A-4147-A177-3AD203B41FA5}">
                      <a16:colId xmlns:a16="http://schemas.microsoft.com/office/drawing/2014/main" val="3575589962"/>
                    </a:ext>
                  </a:extLst>
                </a:gridCol>
                <a:gridCol w="461405">
                  <a:extLst>
                    <a:ext uri="{9D8B030D-6E8A-4147-A177-3AD203B41FA5}">
                      <a16:colId xmlns:a16="http://schemas.microsoft.com/office/drawing/2014/main" val="3001206560"/>
                    </a:ext>
                  </a:extLst>
                </a:gridCol>
              </a:tblGrid>
              <a:tr h="158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타순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이름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포지션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1583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김투수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1053128"/>
                  </a:ext>
                </a:extLst>
              </a:tr>
              <a:tr h="180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2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김타자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1B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41492"/>
                  </a:ext>
                </a:extLst>
              </a:tr>
              <a:tr h="180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3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김야수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RF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180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4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6365009"/>
                  </a:ext>
                </a:extLst>
              </a:tr>
            </a:tbl>
          </a:graphicData>
        </a:graphic>
      </p:graphicFrame>
      <p:sp>
        <p:nvSpPr>
          <p:cNvPr id="513" name="TextBox 512">
            <a:extLst>
              <a:ext uri="{FF2B5EF4-FFF2-40B4-BE49-F238E27FC236}">
                <a16:creationId xmlns:a16="http://schemas.microsoft.com/office/drawing/2014/main" id="{8EC8BD28-A251-6943-9270-9DAFDA4693E4}"/>
              </a:ext>
            </a:extLst>
          </p:cNvPr>
          <p:cNvSpPr txBox="1"/>
          <p:nvPr/>
        </p:nvSpPr>
        <p:spPr>
          <a:xfrm>
            <a:off x="18227544" y="13061405"/>
            <a:ext cx="45557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출전 명단</a:t>
            </a:r>
          </a:p>
        </p:txBody>
      </p:sp>
      <p:cxnSp>
        <p:nvCxnSpPr>
          <p:cNvPr id="514" name="직선 연결선[R] 513">
            <a:extLst>
              <a:ext uri="{FF2B5EF4-FFF2-40B4-BE49-F238E27FC236}">
                <a16:creationId xmlns:a16="http://schemas.microsoft.com/office/drawing/2014/main" id="{647629CF-93C9-AE49-A649-118619E155C7}"/>
              </a:ext>
            </a:extLst>
          </p:cNvPr>
          <p:cNvCxnSpPr>
            <a:cxnSpLocks/>
          </p:cNvCxnSpPr>
          <p:nvPr/>
        </p:nvCxnSpPr>
        <p:spPr>
          <a:xfrm>
            <a:off x="19523906" y="13419307"/>
            <a:ext cx="0" cy="388386"/>
          </a:xfrm>
          <a:prstGeom prst="line">
            <a:avLst/>
          </a:prstGeom>
          <a:ln w="31750" cap="rnd"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직선 화살표 연결선 543">
            <a:extLst>
              <a:ext uri="{FF2B5EF4-FFF2-40B4-BE49-F238E27FC236}">
                <a16:creationId xmlns:a16="http://schemas.microsoft.com/office/drawing/2014/main" id="{CA476725-AA7F-FC43-808D-D71220C387DF}"/>
              </a:ext>
            </a:extLst>
          </p:cNvPr>
          <p:cNvCxnSpPr>
            <a:cxnSpLocks/>
          </p:cNvCxnSpPr>
          <p:nvPr/>
        </p:nvCxnSpPr>
        <p:spPr>
          <a:xfrm>
            <a:off x="17036543" y="12924173"/>
            <a:ext cx="326080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5" name="TextBox 544">
            <a:extLst>
              <a:ext uri="{FF2B5EF4-FFF2-40B4-BE49-F238E27FC236}">
                <a16:creationId xmlns:a16="http://schemas.microsoft.com/office/drawing/2014/main" id="{499A8888-893D-5841-8A63-D6941597FC64}"/>
              </a:ext>
            </a:extLst>
          </p:cNvPr>
          <p:cNvSpPr txBox="1"/>
          <p:nvPr/>
        </p:nvSpPr>
        <p:spPr>
          <a:xfrm>
            <a:off x="17477413" y="13068150"/>
            <a:ext cx="31290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팀원</a:t>
            </a:r>
          </a:p>
        </p:txBody>
      </p:sp>
      <p:sp>
        <p:nvSpPr>
          <p:cNvPr id="549" name="직사각형 548">
            <a:extLst>
              <a:ext uri="{FF2B5EF4-FFF2-40B4-BE49-F238E27FC236}">
                <a16:creationId xmlns:a16="http://schemas.microsoft.com/office/drawing/2014/main" id="{052E60C0-E4FD-E443-8DDE-D69A972F6D3A}"/>
              </a:ext>
            </a:extLst>
          </p:cNvPr>
          <p:cNvSpPr/>
          <p:nvPr/>
        </p:nvSpPr>
        <p:spPr>
          <a:xfrm>
            <a:off x="17539643" y="13388825"/>
            <a:ext cx="458995" cy="17045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48" name="직사각형 547">
            <a:extLst>
              <a:ext uri="{FF2B5EF4-FFF2-40B4-BE49-F238E27FC236}">
                <a16:creationId xmlns:a16="http://schemas.microsoft.com/office/drawing/2014/main" id="{2AC29D2F-C517-7B47-B179-EFA242A50E3C}"/>
              </a:ext>
            </a:extLst>
          </p:cNvPr>
          <p:cNvSpPr/>
          <p:nvPr/>
        </p:nvSpPr>
        <p:spPr>
          <a:xfrm>
            <a:off x="17844469" y="13297385"/>
            <a:ext cx="458995" cy="17045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김투구</a:t>
            </a:r>
          </a:p>
        </p:txBody>
      </p:sp>
      <p:sp>
        <p:nvSpPr>
          <p:cNvPr id="555" name="직사각형 554">
            <a:extLst>
              <a:ext uri="{FF2B5EF4-FFF2-40B4-BE49-F238E27FC236}">
                <a16:creationId xmlns:a16="http://schemas.microsoft.com/office/drawing/2014/main" id="{C991B51A-EE99-E143-A979-B0C9AB6FC022}"/>
              </a:ext>
            </a:extLst>
          </p:cNvPr>
          <p:cNvSpPr/>
          <p:nvPr/>
        </p:nvSpPr>
        <p:spPr>
          <a:xfrm>
            <a:off x="19158268" y="13420425"/>
            <a:ext cx="337509" cy="11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56" name="직선 연결선[R] 555">
            <a:extLst>
              <a:ext uri="{FF2B5EF4-FFF2-40B4-BE49-F238E27FC236}">
                <a16:creationId xmlns:a16="http://schemas.microsoft.com/office/drawing/2014/main" id="{00AD54DC-AF4C-364B-9495-E442969ED2FB}"/>
              </a:ext>
            </a:extLst>
          </p:cNvPr>
          <p:cNvCxnSpPr>
            <a:cxnSpLocks/>
          </p:cNvCxnSpPr>
          <p:nvPr/>
        </p:nvCxnSpPr>
        <p:spPr>
          <a:xfrm flipV="1">
            <a:off x="19178016" y="12664669"/>
            <a:ext cx="772723" cy="74957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직선 연결선[R] 556">
            <a:extLst>
              <a:ext uri="{FF2B5EF4-FFF2-40B4-BE49-F238E27FC236}">
                <a16:creationId xmlns:a16="http://schemas.microsoft.com/office/drawing/2014/main" id="{0C48CCAD-F563-7E42-A3E0-A2468D2FAD3E}"/>
              </a:ext>
            </a:extLst>
          </p:cNvPr>
          <p:cNvCxnSpPr>
            <a:cxnSpLocks/>
          </p:cNvCxnSpPr>
          <p:nvPr/>
        </p:nvCxnSpPr>
        <p:spPr>
          <a:xfrm flipH="1" flipV="1">
            <a:off x="19173952" y="13555520"/>
            <a:ext cx="774755" cy="33773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직선 연결선[R] 557">
            <a:extLst>
              <a:ext uri="{FF2B5EF4-FFF2-40B4-BE49-F238E27FC236}">
                <a16:creationId xmlns:a16="http://schemas.microsoft.com/office/drawing/2014/main" id="{5A195C5D-F3CA-D444-8395-723E2A565A6F}"/>
              </a:ext>
            </a:extLst>
          </p:cNvPr>
          <p:cNvCxnSpPr>
            <a:cxnSpLocks/>
          </p:cNvCxnSpPr>
          <p:nvPr/>
        </p:nvCxnSpPr>
        <p:spPr>
          <a:xfrm flipV="1">
            <a:off x="19495777" y="12658344"/>
            <a:ext cx="1320031" cy="76624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직사각형 550">
            <a:extLst>
              <a:ext uri="{FF2B5EF4-FFF2-40B4-BE49-F238E27FC236}">
                <a16:creationId xmlns:a16="http://schemas.microsoft.com/office/drawing/2014/main" id="{DB26111F-CF64-7A44-9E9B-46421A57D6CE}"/>
              </a:ext>
            </a:extLst>
          </p:cNvPr>
          <p:cNvSpPr/>
          <p:nvPr/>
        </p:nvSpPr>
        <p:spPr>
          <a:xfrm>
            <a:off x="19951148" y="12657794"/>
            <a:ext cx="855222" cy="396240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SS</a:t>
            </a:r>
            <a:endParaRPr kumimoji="1" lang="ko-KR" altLang="en-US"/>
          </a:p>
        </p:txBody>
      </p:sp>
      <p:sp>
        <p:nvSpPr>
          <p:cNvPr id="552" name="직사각형 551">
            <a:extLst>
              <a:ext uri="{FF2B5EF4-FFF2-40B4-BE49-F238E27FC236}">
                <a16:creationId xmlns:a16="http://schemas.microsoft.com/office/drawing/2014/main" id="{C2451B4F-A62A-674F-91F4-FACC702A6469}"/>
              </a:ext>
            </a:extLst>
          </p:cNvPr>
          <p:cNvSpPr/>
          <p:nvPr/>
        </p:nvSpPr>
        <p:spPr>
          <a:xfrm>
            <a:off x="19957661" y="13084514"/>
            <a:ext cx="855222" cy="396240"/>
          </a:xfrm>
          <a:prstGeom prst="rect">
            <a:avLst/>
          </a:prstGeom>
          <a:solidFill>
            <a:srgbClr val="00B0F0">
              <a:alpha val="71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P</a:t>
            </a:r>
            <a:endParaRPr kumimoji="1" lang="ko-KR" altLang="en-US"/>
          </a:p>
        </p:txBody>
      </p:sp>
      <p:cxnSp>
        <p:nvCxnSpPr>
          <p:cNvPr id="559" name="직선 연결선[R] 558">
            <a:extLst>
              <a:ext uri="{FF2B5EF4-FFF2-40B4-BE49-F238E27FC236}">
                <a16:creationId xmlns:a16="http://schemas.microsoft.com/office/drawing/2014/main" id="{FDDADB61-6EAB-6A45-94A8-5A9384B722C1}"/>
              </a:ext>
            </a:extLst>
          </p:cNvPr>
          <p:cNvCxnSpPr>
            <a:cxnSpLocks/>
          </p:cNvCxnSpPr>
          <p:nvPr/>
        </p:nvCxnSpPr>
        <p:spPr>
          <a:xfrm flipH="1" flipV="1">
            <a:off x="19495778" y="13547333"/>
            <a:ext cx="1288041" cy="337732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4" name="직사각형 553">
            <a:extLst>
              <a:ext uri="{FF2B5EF4-FFF2-40B4-BE49-F238E27FC236}">
                <a16:creationId xmlns:a16="http://schemas.microsoft.com/office/drawing/2014/main" id="{67BDC059-4666-9C4A-B25C-74C8876B87D2}"/>
              </a:ext>
            </a:extLst>
          </p:cNvPr>
          <p:cNvSpPr/>
          <p:nvPr/>
        </p:nvSpPr>
        <p:spPr>
          <a:xfrm>
            <a:off x="19961037" y="13511234"/>
            <a:ext cx="855222" cy="396240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</a:t>
            </a:r>
            <a:endParaRPr kumimoji="1"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E70BC821-17E2-054B-A591-A4EFDC8DD73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211106" y="13382004"/>
            <a:ext cx="158929" cy="158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0" name="직사각형 559">
            <a:extLst>
              <a:ext uri="{FF2B5EF4-FFF2-40B4-BE49-F238E27FC236}">
                <a16:creationId xmlns:a16="http://schemas.microsoft.com/office/drawing/2014/main" id="{15E4307C-6848-D546-B958-EC2D6C306523}"/>
              </a:ext>
            </a:extLst>
          </p:cNvPr>
          <p:cNvSpPr/>
          <p:nvPr/>
        </p:nvSpPr>
        <p:spPr>
          <a:xfrm>
            <a:off x="14931700" y="13977609"/>
            <a:ext cx="359333" cy="151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id="{3DB45A50-D7E3-5F4D-BEBF-15B5A9E91C89}"/>
              </a:ext>
            </a:extLst>
          </p:cNvPr>
          <p:cNvSpPr/>
          <p:nvPr/>
        </p:nvSpPr>
        <p:spPr>
          <a:xfrm>
            <a:off x="16029415" y="13963806"/>
            <a:ext cx="359333" cy="151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2" name="직사각형 561">
            <a:extLst>
              <a:ext uri="{FF2B5EF4-FFF2-40B4-BE49-F238E27FC236}">
                <a16:creationId xmlns:a16="http://schemas.microsoft.com/office/drawing/2014/main" id="{7CC17643-1873-134D-8D73-C2A54E2A21B8}"/>
              </a:ext>
            </a:extLst>
          </p:cNvPr>
          <p:cNvSpPr/>
          <p:nvPr/>
        </p:nvSpPr>
        <p:spPr>
          <a:xfrm rot="5400000">
            <a:off x="15155277" y="14331415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96" name="직선 화살표 연결선 595">
            <a:extLst>
              <a:ext uri="{FF2B5EF4-FFF2-40B4-BE49-F238E27FC236}">
                <a16:creationId xmlns:a16="http://schemas.microsoft.com/office/drawing/2014/main" id="{D63B483A-5638-9744-B10A-ECE1DBAE9416}"/>
              </a:ext>
            </a:extLst>
          </p:cNvPr>
          <p:cNvCxnSpPr>
            <a:cxnSpLocks/>
          </p:cNvCxnSpPr>
          <p:nvPr/>
        </p:nvCxnSpPr>
        <p:spPr>
          <a:xfrm flipH="1">
            <a:off x="14834855" y="14844116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7" name="직사각형 596">
            <a:extLst>
              <a:ext uri="{FF2B5EF4-FFF2-40B4-BE49-F238E27FC236}">
                <a16:creationId xmlns:a16="http://schemas.microsoft.com/office/drawing/2014/main" id="{0837E909-BBBB-3B46-8A3F-0A8A324970FF}"/>
              </a:ext>
            </a:extLst>
          </p:cNvPr>
          <p:cNvSpPr/>
          <p:nvPr/>
        </p:nvSpPr>
        <p:spPr>
          <a:xfrm>
            <a:off x="15192019" y="14977504"/>
            <a:ext cx="69762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ko-KR" altLang="en-US" sz="10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마구마구</a:t>
            </a:r>
            <a:endParaRPr lang="ko-KR" altLang="en-US" sz="10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98" name="그림 597">
            <a:extLst>
              <a:ext uri="{FF2B5EF4-FFF2-40B4-BE49-F238E27FC236}">
                <a16:creationId xmlns:a16="http://schemas.microsoft.com/office/drawing/2014/main" id="{69E1F50F-6E48-8F41-BD38-3C4870B10B2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40492" y="14932679"/>
            <a:ext cx="263470" cy="263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5" name="직사각형 564">
            <a:extLst>
              <a:ext uri="{FF2B5EF4-FFF2-40B4-BE49-F238E27FC236}">
                <a16:creationId xmlns:a16="http://schemas.microsoft.com/office/drawing/2014/main" id="{895D014A-D212-A84B-B913-7E37424C21AC}"/>
              </a:ext>
            </a:extLst>
          </p:cNvPr>
          <p:cNvSpPr/>
          <p:nvPr/>
        </p:nvSpPr>
        <p:spPr>
          <a:xfrm>
            <a:off x="14809567" y="15123872"/>
            <a:ext cx="2179111" cy="1006370"/>
          </a:xfrm>
          <a:prstGeom prst="rect">
            <a:avLst/>
          </a:prstGeom>
          <a:gradFill>
            <a:gsLst>
              <a:gs pos="9000">
                <a:schemeClr val="accent5">
                  <a:lumMod val="5000"/>
                  <a:lumOff val="95000"/>
                </a:schemeClr>
              </a:gs>
              <a:gs pos="70000">
                <a:schemeClr val="accent5">
                  <a:lumMod val="45000"/>
                  <a:lumOff val="55000"/>
                </a:schemeClr>
              </a:gs>
              <a:gs pos="85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ln w="381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66" name="그림 565">
            <a:extLst>
              <a:ext uri="{FF2B5EF4-FFF2-40B4-BE49-F238E27FC236}">
                <a16:creationId xmlns:a16="http://schemas.microsoft.com/office/drawing/2014/main" id="{FB084E17-1344-5F4A-BCEF-937D22300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6445" y="15209825"/>
            <a:ext cx="405063" cy="405063"/>
          </a:xfrm>
          <a:prstGeom prst="rect">
            <a:avLst/>
          </a:prstGeom>
        </p:spPr>
      </p:pic>
      <p:cxnSp>
        <p:nvCxnSpPr>
          <p:cNvPr id="567" name="직선 연결선[R] 566">
            <a:extLst>
              <a:ext uri="{FF2B5EF4-FFF2-40B4-BE49-F238E27FC236}">
                <a16:creationId xmlns:a16="http://schemas.microsoft.com/office/drawing/2014/main" id="{F4FEEE9D-0188-DF44-BB54-341EDD4FE336}"/>
              </a:ext>
            </a:extLst>
          </p:cNvPr>
          <p:cNvCxnSpPr>
            <a:cxnSpLocks/>
          </p:cNvCxnSpPr>
          <p:nvPr/>
        </p:nvCxnSpPr>
        <p:spPr>
          <a:xfrm>
            <a:off x="15676912" y="15348977"/>
            <a:ext cx="326876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직선 연결선[R] 567">
            <a:extLst>
              <a:ext uri="{FF2B5EF4-FFF2-40B4-BE49-F238E27FC236}">
                <a16:creationId xmlns:a16="http://schemas.microsoft.com/office/drawing/2014/main" id="{BD4C14CC-6E77-4E43-B45C-2B1B08CFFDDE}"/>
              </a:ext>
            </a:extLst>
          </p:cNvPr>
          <p:cNvCxnSpPr>
            <a:cxnSpLocks/>
          </p:cNvCxnSpPr>
          <p:nvPr/>
        </p:nvCxnSpPr>
        <p:spPr>
          <a:xfrm>
            <a:off x="15778513" y="15543711"/>
            <a:ext cx="884027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직선 연결선[R] 568">
            <a:extLst>
              <a:ext uri="{FF2B5EF4-FFF2-40B4-BE49-F238E27FC236}">
                <a16:creationId xmlns:a16="http://schemas.microsoft.com/office/drawing/2014/main" id="{B4492959-8948-FA4F-84E4-35126A2D2821}"/>
              </a:ext>
            </a:extLst>
          </p:cNvPr>
          <p:cNvCxnSpPr>
            <a:cxnSpLocks/>
          </p:cNvCxnSpPr>
          <p:nvPr/>
        </p:nvCxnSpPr>
        <p:spPr>
          <a:xfrm>
            <a:off x="15898441" y="15738446"/>
            <a:ext cx="143383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직선 연결선[R] 569">
            <a:extLst>
              <a:ext uri="{FF2B5EF4-FFF2-40B4-BE49-F238E27FC236}">
                <a16:creationId xmlns:a16="http://schemas.microsoft.com/office/drawing/2014/main" id="{FD8CE03A-07D3-EC4A-9D4C-AEBBC466F85C}"/>
              </a:ext>
            </a:extLst>
          </p:cNvPr>
          <p:cNvCxnSpPr>
            <a:cxnSpLocks/>
          </p:cNvCxnSpPr>
          <p:nvPr/>
        </p:nvCxnSpPr>
        <p:spPr>
          <a:xfrm>
            <a:off x="16329924" y="15348978"/>
            <a:ext cx="326876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TextBox 574">
            <a:extLst>
              <a:ext uri="{FF2B5EF4-FFF2-40B4-BE49-F238E27FC236}">
                <a16:creationId xmlns:a16="http://schemas.microsoft.com/office/drawing/2014/main" id="{49947265-52CC-8B49-A20A-F934A7925C32}"/>
              </a:ext>
            </a:extLst>
          </p:cNvPr>
          <p:cNvSpPr txBox="1"/>
          <p:nvPr/>
        </p:nvSpPr>
        <p:spPr>
          <a:xfrm>
            <a:off x="15346099" y="1520411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이름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D2B6F2C5-FE2A-E046-85B4-4832CD5449A7}"/>
              </a:ext>
            </a:extLst>
          </p:cNvPr>
          <p:cNvSpPr txBox="1"/>
          <p:nvPr/>
        </p:nvSpPr>
        <p:spPr>
          <a:xfrm>
            <a:off x="16011214" y="1521112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나이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5405F946-C87A-9044-A0CD-E436224C7069}"/>
              </a:ext>
            </a:extLst>
          </p:cNvPr>
          <p:cNvSpPr txBox="1"/>
          <p:nvPr/>
        </p:nvSpPr>
        <p:spPr>
          <a:xfrm>
            <a:off x="15341304" y="15408085"/>
            <a:ext cx="581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연락처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085EC010-ECA0-B249-BE8F-3642FE8F85EC}"/>
              </a:ext>
            </a:extLst>
          </p:cNvPr>
          <p:cNvSpPr txBox="1"/>
          <p:nvPr/>
        </p:nvSpPr>
        <p:spPr>
          <a:xfrm>
            <a:off x="15340800" y="15610517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 포지션</a:t>
            </a:r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FD9E58A4-C1AF-B348-BF0C-496B5A4F8C54}"/>
              </a:ext>
            </a:extLst>
          </p:cNvPr>
          <p:cNvSpPr txBox="1"/>
          <p:nvPr/>
        </p:nvSpPr>
        <p:spPr>
          <a:xfrm>
            <a:off x="16006493" y="15610517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등 번호</a:t>
            </a:r>
          </a:p>
        </p:txBody>
      </p:sp>
      <p:cxnSp>
        <p:nvCxnSpPr>
          <p:cNvPr id="593" name="직선 연결선[R] 592">
            <a:extLst>
              <a:ext uri="{FF2B5EF4-FFF2-40B4-BE49-F238E27FC236}">
                <a16:creationId xmlns:a16="http://schemas.microsoft.com/office/drawing/2014/main" id="{AE2C32BC-A2B0-3447-A04A-E2FA8ECC1E59}"/>
              </a:ext>
            </a:extLst>
          </p:cNvPr>
          <p:cNvCxnSpPr>
            <a:cxnSpLocks/>
          </p:cNvCxnSpPr>
          <p:nvPr/>
        </p:nvCxnSpPr>
        <p:spPr>
          <a:xfrm>
            <a:off x="16444589" y="15738445"/>
            <a:ext cx="217951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직선 연결선[R] 593">
            <a:extLst>
              <a:ext uri="{FF2B5EF4-FFF2-40B4-BE49-F238E27FC236}">
                <a16:creationId xmlns:a16="http://schemas.microsoft.com/office/drawing/2014/main" id="{DEA262A8-AB26-0D48-A82D-D5069F585829}"/>
              </a:ext>
            </a:extLst>
          </p:cNvPr>
          <p:cNvCxnSpPr>
            <a:cxnSpLocks/>
          </p:cNvCxnSpPr>
          <p:nvPr/>
        </p:nvCxnSpPr>
        <p:spPr>
          <a:xfrm>
            <a:off x="15408748" y="15962190"/>
            <a:ext cx="1270726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5" name="TextBox 594">
            <a:extLst>
              <a:ext uri="{FF2B5EF4-FFF2-40B4-BE49-F238E27FC236}">
                <a16:creationId xmlns:a16="http://schemas.microsoft.com/office/drawing/2014/main" id="{0BD719A6-8101-064F-9CD2-B96EFDBD1287}"/>
              </a:ext>
            </a:extLst>
          </p:cNvPr>
          <p:cNvSpPr txBox="1"/>
          <p:nvPr/>
        </p:nvSpPr>
        <p:spPr>
          <a:xfrm>
            <a:off x="15068082" y="1580039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소개</a:t>
            </a:r>
          </a:p>
        </p:txBody>
      </p:sp>
      <p:sp>
        <p:nvSpPr>
          <p:cNvPr id="603" name="직사각형 602">
            <a:extLst>
              <a:ext uri="{FF2B5EF4-FFF2-40B4-BE49-F238E27FC236}">
                <a16:creationId xmlns:a16="http://schemas.microsoft.com/office/drawing/2014/main" id="{87B61A9F-B554-FE46-ABEE-731A5CEB9B87}"/>
              </a:ext>
            </a:extLst>
          </p:cNvPr>
          <p:cNvSpPr/>
          <p:nvPr/>
        </p:nvSpPr>
        <p:spPr>
          <a:xfrm>
            <a:off x="16492513" y="14821835"/>
            <a:ext cx="483544" cy="1428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9" name="직사각형 598">
            <a:extLst>
              <a:ext uri="{FF2B5EF4-FFF2-40B4-BE49-F238E27FC236}">
                <a16:creationId xmlns:a16="http://schemas.microsoft.com/office/drawing/2014/main" id="{962681E6-2C73-9C4D-8461-D333EB399C66}"/>
              </a:ext>
            </a:extLst>
          </p:cNvPr>
          <p:cNvSpPr/>
          <p:nvPr/>
        </p:nvSpPr>
        <p:spPr>
          <a:xfrm>
            <a:off x="16471242" y="14793394"/>
            <a:ext cx="542136" cy="184666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altLang="ko-KR" sz="8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</a:t>
            </a:r>
            <a:r>
              <a:rPr lang="ko-KR" altLang="en-US" sz="800" b="1" spc="5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라인업</a:t>
            </a:r>
            <a:endParaRPr lang="en-US" altLang="ko-KR" sz="800" b="1" cap="none" spc="5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00" name="그림 599">
            <a:extLst>
              <a:ext uri="{FF2B5EF4-FFF2-40B4-BE49-F238E27FC236}">
                <a16:creationId xmlns:a16="http://schemas.microsoft.com/office/drawing/2014/main" id="{C8FC044B-A2B4-6049-8DC2-177A5666E408}"/>
              </a:ext>
            </a:extLst>
          </p:cNvPr>
          <p:cNvPicPr>
            <a:picLocks noChangeAspect="1"/>
          </p:cNvPicPr>
          <p:nvPr/>
        </p:nvPicPr>
        <p:blipFill>
          <a:blip r:embed="rId35">
            <a:lum bright="70000" contrast="-70000"/>
          </a:blip>
          <a:stretch>
            <a:fillRect/>
          </a:stretch>
        </p:blipFill>
        <p:spPr>
          <a:xfrm>
            <a:off x="16521857" y="14819307"/>
            <a:ext cx="135415" cy="135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5" name="TextBox 604">
            <a:extLst>
              <a:ext uri="{FF2B5EF4-FFF2-40B4-BE49-F238E27FC236}">
                <a16:creationId xmlns:a16="http://schemas.microsoft.com/office/drawing/2014/main" id="{ADBC4A24-DE59-4E45-969C-F0F4B2E56061}"/>
              </a:ext>
            </a:extLst>
          </p:cNvPr>
          <p:cNvSpPr txBox="1"/>
          <p:nvPr/>
        </p:nvSpPr>
        <p:spPr>
          <a:xfrm>
            <a:off x="15957006" y="15005440"/>
            <a:ext cx="31290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팀원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ED21509D-348C-994E-87CA-4C197C567198}"/>
              </a:ext>
            </a:extLst>
          </p:cNvPr>
          <p:cNvPicPr>
            <a:picLocks noChangeAspect="1"/>
          </p:cNvPicPr>
          <p:nvPr/>
        </p:nvPicPr>
        <p:blipFill>
          <a:blip r:embed="rId3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63489" y="15179208"/>
            <a:ext cx="70812" cy="70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06" name="직선 연결선[R] 605">
            <a:extLst>
              <a:ext uri="{FF2B5EF4-FFF2-40B4-BE49-F238E27FC236}">
                <a16:creationId xmlns:a16="http://schemas.microsoft.com/office/drawing/2014/main" id="{7F9FC276-6DC3-E641-B8B0-53B99B1C5888}"/>
              </a:ext>
            </a:extLst>
          </p:cNvPr>
          <p:cNvCxnSpPr>
            <a:cxnSpLocks/>
          </p:cNvCxnSpPr>
          <p:nvPr/>
        </p:nvCxnSpPr>
        <p:spPr>
          <a:xfrm flipH="1">
            <a:off x="14612186" y="14055867"/>
            <a:ext cx="32742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직선 연결선[R] 606">
            <a:extLst>
              <a:ext uri="{FF2B5EF4-FFF2-40B4-BE49-F238E27FC236}">
                <a16:creationId xmlns:a16="http://schemas.microsoft.com/office/drawing/2014/main" id="{767C0B12-0673-2949-89B8-E413AE8E1CC2}"/>
              </a:ext>
            </a:extLst>
          </p:cNvPr>
          <p:cNvCxnSpPr>
            <a:cxnSpLocks/>
          </p:cNvCxnSpPr>
          <p:nvPr/>
        </p:nvCxnSpPr>
        <p:spPr>
          <a:xfrm>
            <a:off x="14618812" y="14053233"/>
            <a:ext cx="0" cy="133454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직선 화살표 연결선 607">
            <a:extLst>
              <a:ext uri="{FF2B5EF4-FFF2-40B4-BE49-F238E27FC236}">
                <a16:creationId xmlns:a16="http://schemas.microsoft.com/office/drawing/2014/main" id="{FE76FE6A-54FC-E14D-98A3-29F0B23E4DF9}"/>
              </a:ext>
            </a:extLst>
          </p:cNvPr>
          <p:cNvCxnSpPr>
            <a:cxnSpLocks/>
          </p:cNvCxnSpPr>
          <p:nvPr/>
        </p:nvCxnSpPr>
        <p:spPr>
          <a:xfrm>
            <a:off x="14613527" y="15382432"/>
            <a:ext cx="2160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직사각형 608">
            <a:extLst>
              <a:ext uri="{FF2B5EF4-FFF2-40B4-BE49-F238E27FC236}">
                <a16:creationId xmlns:a16="http://schemas.microsoft.com/office/drawing/2014/main" id="{5ED66BA6-7FA9-DB44-BC44-8A1F8BBFEAA9}"/>
              </a:ext>
            </a:extLst>
          </p:cNvPr>
          <p:cNvSpPr/>
          <p:nvPr/>
        </p:nvSpPr>
        <p:spPr>
          <a:xfrm rot="5400000">
            <a:off x="17788541" y="14322894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id="{C70C5C44-A72E-4D4E-A497-78785D3E1947}"/>
              </a:ext>
            </a:extLst>
          </p:cNvPr>
          <p:cNvSpPr/>
          <p:nvPr/>
        </p:nvSpPr>
        <p:spPr>
          <a:xfrm>
            <a:off x="17422250" y="14926816"/>
            <a:ext cx="1310704" cy="1249005"/>
          </a:xfrm>
          <a:prstGeom prst="rect">
            <a:avLst/>
          </a:prstGeom>
          <a:gradFill flip="none" rotWithShape="1">
            <a:gsLst>
              <a:gs pos="9000">
                <a:schemeClr val="accent5">
                  <a:lumMod val="5000"/>
                  <a:lumOff val="95000"/>
                </a:schemeClr>
              </a:gs>
              <a:gs pos="70000">
                <a:schemeClr val="accent5">
                  <a:lumMod val="45000"/>
                  <a:lumOff val="55000"/>
                </a:schemeClr>
              </a:gs>
              <a:gs pos="85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11" name="그림 610">
            <a:extLst>
              <a:ext uri="{FF2B5EF4-FFF2-40B4-BE49-F238E27FC236}">
                <a16:creationId xmlns:a16="http://schemas.microsoft.com/office/drawing/2014/main" id="{03839328-1204-B548-943B-1D92AE6F6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3687" y="15054705"/>
            <a:ext cx="345354" cy="345354"/>
          </a:xfrm>
          <a:prstGeom prst="rect">
            <a:avLst/>
          </a:prstGeom>
        </p:spPr>
      </p:pic>
      <p:pic>
        <p:nvPicPr>
          <p:cNvPr id="612" name="그림 611">
            <a:extLst>
              <a:ext uri="{FF2B5EF4-FFF2-40B4-BE49-F238E27FC236}">
                <a16:creationId xmlns:a16="http://schemas.microsoft.com/office/drawing/2014/main" id="{BBCD42E0-157D-5E45-8D82-D6BFA83E63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69620" y="14942535"/>
            <a:ext cx="679880" cy="679880"/>
          </a:xfrm>
          <a:prstGeom prst="rect">
            <a:avLst/>
          </a:prstGeom>
        </p:spPr>
      </p:pic>
      <p:sp>
        <p:nvSpPr>
          <p:cNvPr id="613" name="TextBox 612">
            <a:extLst>
              <a:ext uri="{FF2B5EF4-FFF2-40B4-BE49-F238E27FC236}">
                <a16:creationId xmlns:a16="http://schemas.microsoft.com/office/drawing/2014/main" id="{F9A9AA03-FAA4-634A-B3D8-DAD84AE2C3B4}"/>
              </a:ext>
            </a:extLst>
          </p:cNvPr>
          <p:cNvSpPr txBox="1"/>
          <p:nvPr/>
        </p:nvSpPr>
        <p:spPr>
          <a:xfrm>
            <a:off x="17540973" y="1541593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/>
              <a:t>이름</a:t>
            </a:r>
            <a:endParaRPr kumimoji="1" lang="en-US" altLang="ko-KR" sz="800"/>
          </a:p>
        </p:txBody>
      </p:sp>
      <p:graphicFrame>
        <p:nvGraphicFramePr>
          <p:cNvPr id="614" name="표 613">
            <a:extLst>
              <a:ext uri="{FF2B5EF4-FFF2-40B4-BE49-F238E27FC236}">
                <a16:creationId xmlns:a16="http://schemas.microsoft.com/office/drawing/2014/main" id="{C769D11B-A06F-4645-82D0-2543F12A1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013138"/>
              </p:ext>
            </p:extLst>
          </p:nvPr>
        </p:nvGraphicFramePr>
        <p:xfrm>
          <a:off x="17532716" y="15636483"/>
          <a:ext cx="1088618" cy="4572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392441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360092">
                  <a:extLst>
                    <a:ext uri="{9D8B030D-6E8A-4147-A177-3AD203B41FA5}">
                      <a16:colId xmlns:a16="http://schemas.microsoft.com/office/drawing/2014/main" val="3575589962"/>
                    </a:ext>
                  </a:extLst>
                </a:gridCol>
                <a:gridCol w="336085">
                  <a:extLst>
                    <a:ext uri="{9D8B030D-6E8A-4147-A177-3AD203B41FA5}">
                      <a16:colId xmlns:a16="http://schemas.microsoft.com/office/drawing/2014/main" val="3845008435"/>
                    </a:ext>
                  </a:extLst>
                </a:gridCol>
              </a:tblGrid>
              <a:tr h="138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포지션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승리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패배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투수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3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/>
                        <a:t>2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방어율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/>
                        <a:t>삼진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00"/>
                        <a:t>구속</a:t>
                      </a:r>
                      <a:endParaRPr lang="ko-KR" altLang="en-US" sz="4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6980299"/>
                  </a:ext>
                </a:extLst>
              </a:tr>
            </a:tbl>
          </a:graphicData>
        </a:graphic>
      </p:graphicFrame>
      <p:cxnSp>
        <p:nvCxnSpPr>
          <p:cNvPr id="615" name="직선 연결선[R] 614">
            <a:extLst>
              <a:ext uri="{FF2B5EF4-FFF2-40B4-BE49-F238E27FC236}">
                <a16:creationId xmlns:a16="http://schemas.microsoft.com/office/drawing/2014/main" id="{1B48CD8D-4D78-E040-8A02-589B3DE0B1EF}"/>
              </a:ext>
            </a:extLst>
          </p:cNvPr>
          <p:cNvCxnSpPr>
            <a:cxnSpLocks/>
          </p:cNvCxnSpPr>
          <p:nvPr/>
        </p:nvCxnSpPr>
        <p:spPr>
          <a:xfrm>
            <a:off x="18590894" y="15702933"/>
            <a:ext cx="0" cy="294659"/>
          </a:xfrm>
          <a:prstGeom prst="line">
            <a:avLst/>
          </a:prstGeom>
          <a:ln w="31750" cap="rnd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6" name="표 615">
            <a:extLst>
              <a:ext uri="{FF2B5EF4-FFF2-40B4-BE49-F238E27FC236}">
                <a16:creationId xmlns:a16="http://schemas.microsoft.com/office/drawing/2014/main" id="{D41348D4-AE18-AB46-AC0F-330895022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111418"/>
              </p:ext>
            </p:extLst>
          </p:nvPr>
        </p:nvGraphicFramePr>
        <p:xfrm>
          <a:off x="18757788" y="15043455"/>
          <a:ext cx="892402" cy="9144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424720">
                  <a:extLst>
                    <a:ext uri="{9D8B030D-6E8A-4147-A177-3AD203B41FA5}">
                      <a16:colId xmlns:a16="http://schemas.microsoft.com/office/drawing/2014/main" val="778677658"/>
                    </a:ext>
                  </a:extLst>
                </a:gridCol>
                <a:gridCol w="467682">
                  <a:extLst>
                    <a:ext uri="{9D8B030D-6E8A-4147-A177-3AD203B41FA5}">
                      <a16:colId xmlns:a16="http://schemas.microsoft.com/office/drawing/2014/main" val="3575589962"/>
                    </a:ext>
                  </a:extLst>
                </a:gridCol>
              </a:tblGrid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팀 원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포지션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315767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김일루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1B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441492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이투수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P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162605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박포수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6380325"/>
                  </a:ext>
                </a:extLst>
              </a:tr>
              <a:tr h="154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김수수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SS</a:t>
                      </a:r>
                      <a:endParaRPr lang="ko-KR" altLang="en-US" sz="600" b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365009"/>
                  </a:ext>
                </a:extLst>
              </a:tr>
            </a:tbl>
          </a:graphicData>
        </a:graphic>
      </p:graphicFrame>
      <p:cxnSp>
        <p:nvCxnSpPr>
          <p:cNvPr id="617" name="직선 연결선[R] 616">
            <a:extLst>
              <a:ext uri="{FF2B5EF4-FFF2-40B4-BE49-F238E27FC236}">
                <a16:creationId xmlns:a16="http://schemas.microsoft.com/office/drawing/2014/main" id="{D4207CAE-AB6B-3644-83A9-E6FB8A084718}"/>
              </a:ext>
            </a:extLst>
          </p:cNvPr>
          <p:cNvCxnSpPr>
            <a:cxnSpLocks/>
          </p:cNvCxnSpPr>
          <p:nvPr/>
        </p:nvCxnSpPr>
        <p:spPr>
          <a:xfrm>
            <a:off x="19633499" y="15491123"/>
            <a:ext cx="0" cy="294659"/>
          </a:xfrm>
          <a:prstGeom prst="line">
            <a:avLst/>
          </a:prstGeom>
          <a:ln w="31750" cap="rnd"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직선 화살표 연결선 619">
            <a:extLst>
              <a:ext uri="{FF2B5EF4-FFF2-40B4-BE49-F238E27FC236}">
                <a16:creationId xmlns:a16="http://schemas.microsoft.com/office/drawing/2014/main" id="{FD5D9404-D1FE-FA44-A18F-CD1C7650C1AD}"/>
              </a:ext>
            </a:extLst>
          </p:cNvPr>
          <p:cNvCxnSpPr>
            <a:cxnSpLocks/>
          </p:cNvCxnSpPr>
          <p:nvPr/>
        </p:nvCxnSpPr>
        <p:spPr>
          <a:xfrm flipH="1">
            <a:off x="17457505" y="14831809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1" name="TextBox 620">
            <a:extLst>
              <a:ext uri="{FF2B5EF4-FFF2-40B4-BE49-F238E27FC236}">
                <a16:creationId xmlns:a16="http://schemas.microsoft.com/office/drawing/2014/main" id="{E21BDF59-A0C9-1147-B83B-B248299A8A34}"/>
              </a:ext>
            </a:extLst>
          </p:cNvPr>
          <p:cNvSpPr txBox="1"/>
          <p:nvPr/>
        </p:nvSpPr>
        <p:spPr>
          <a:xfrm>
            <a:off x="18684803" y="14893944"/>
            <a:ext cx="31290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팀원</a:t>
            </a:r>
          </a:p>
        </p:txBody>
      </p:sp>
      <p:sp>
        <p:nvSpPr>
          <p:cNvPr id="125" name="모서리가 둥근 직사각형 124">
            <a:extLst>
              <a:ext uri="{FF2B5EF4-FFF2-40B4-BE49-F238E27FC236}">
                <a16:creationId xmlns:a16="http://schemas.microsoft.com/office/drawing/2014/main" id="{160481D4-4D63-3F4C-90E2-6A87C4EAD94A}"/>
              </a:ext>
            </a:extLst>
          </p:cNvPr>
          <p:cNvSpPr/>
          <p:nvPr/>
        </p:nvSpPr>
        <p:spPr>
          <a:xfrm>
            <a:off x="18782853" y="16018164"/>
            <a:ext cx="856950" cy="145472"/>
          </a:xfrm>
          <a:prstGeom prst="roundRect">
            <a:avLst/>
          </a:prstGeom>
          <a:solidFill>
            <a:srgbClr val="FF55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 출</a:t>
            </a:r>
          </a:p>
        </p:txBody>
      </p:sp>
      <p:cxnSp>
        <p:nvCxnSpPr>
          <p:cNvPr id="622" name="직선 연결선[R] 621">
            <a:extLst>
              <a:ext uri="{FF2B5EF4-FFF2-40B4-BE49-F238E27FC236}">
                <a16:creationId xmlns:a16="http://schemas.microsoft.com/office/drawing/2014/main" id="{5EB089A4-D6DE-1845-8C02-22E9C88DD889}"/>
              </a:ext>
            </a:extLst>
          </p:cNvPr>
          <p:cNvCxnSpPr>
            <a:cxnSpLocks/>
          </p:cNvCxnSpPr>
          <p:nvPr/>
        </p:nvCxnSpPr>
        <p:spPr>
          <a:xfrm>
            <a:off x="16203810" y="14115578"/>
            <a:ext cx="0" cy="24004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직선 연결선[R] 622">
            <a:extLst>
              <a:ext uri="{FF2B5EF4-FFF2-40B4-BE49-F238E27FC236}">
                <a16:creationId xmlns:a16="http://schemas.microsoft.com/office/drawing/2014/main" id="{0263B798-8A06-A348-BE1B-FFD8704C473B}"/>
              </a:ext>
            </a:extLst>
          </p:cNvPr>
          <p:cNvCxnSpPr>
            <a:cxnSpLocks/>
          </p:cNvCxnSpPr>
          <p:nvPr/>
        </p:nvCxnSpPr>
        <p:spPr>
          <a:xfrm flipH="1">
            <a:off x="16199565" y="14354069"/>
            <a:ext cx="96443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직선 연결선[R] 623">
            <a:extLst>
              <a:ext uri="{FF2B5EF4-FFF2-40B4-BE49-F238E27FC236}">
                <a16:creationId xmlns:a16="http://schemas.microsoft.com/office/drawing/2014/main" id="{57108D35-CB0F-584F-B2BF-36D162ACDBF8}"/>
              </a:ext>
            </a:extLst>
          </p:cNvPr>
          <p:cNvCxnSpPr>
            <a:cxnSpLocks/>
          </p:cNvCxnSpPr>
          <p:nvPr/>
        </p:nvCxnSpPr>
        <p:spPr>
          <a:xfrm>
            <a:off x="17156744" y="14344178"/>
            <a:ext cx="0" cy="109209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직선 화살표 연결선 624">
            <a:extLst>
              <a:ext uri="{FF2B5EF4-FFF2-40B4-BE49-F238E27FC236}">
                <a16:creationId xmlns:a16="http://schemas.microsoft.com/office/drawing/2014/main" id="{ED9518A4-9C3C-2641-A953-F265535A604B}"/>
              </a:ext>
            </a:extLst>
          </p:cNvPr>
          <p:cNvCxnSpPr>
            <a:cxnSpLocks/>
          </p:cNvCxnSpPr>
          <p:nvPr/>
        </p:nvCxnSpPr>
        <p:spPr>
          <a:xfrm>
            <a:off x="17156744" y="15430923"/>
            <a:ext cx="216086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6" name="그림 625">
            <a:extLst>
              <a:ext uri="{FF2B5EF4-FFF2-40B4-BE49-F238E27FC236}">
                <a16:creationId xmlns:a16="http://schemas.microsoft.com/office/drawing/2014/main" id="{1C966AA3-AB7C-5944-BD95-EDA0500D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6820" y="10831023"/>
            <a:ext cx="2293496" cy="1467924"/>
          </a:xfrm>
          <a:prstGeom prst="rect">
            <a:avLst/>
          </a:prstGeom>
        </p:spPr>
      </p:pic>
      <p:sp>
        <p:nvSpPr>
          <p:cNvPr id="627" name="직사각형 626">
            <a:extLst>
              <a:ext uri="{FF2B5EF4-FFF2-40B4-BE49-F238E27FC236}">
                <a16:creationId xmlns:a16="http://schemas.microsoft.com/office/drawing/2014/main" id="{92EF7CD7-635E-2445-84B3-3AF8F527D243}"/>
              </a:ext>
            </a:extLst>
          </p:cNvPr>
          <p:cNvSpPr/>
          <p:nvPr/>
        </p:nvSpPr>
        <p:spPr>
          <a:xfrm rot="5400000">
            <a:off x="20309050" y="10414701"/>
            <a:ext cx="1469036" cy="2293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9" name="직사각형 628">
            <a:extLst>
              <a:ext uri="{FF2B5EF4-FFF2-40B4-BE49-F238E27FC236}">
                <a16:creationId xmlns:a16="http://schemas.microsoft.com/office/drawing/2014/main" id="{7E5BBE6C-AB59-1D42-81BF-3B5538DFDD96}"/>
              </a:ext>
            </a:extLst>
          </p:cNvPr>
          <p:cNvSpPr/>
          <p:nvPr/>
        </p:nvSpPr>
        <p:spPr>
          <a:xfrm>
            <a:off x="20901643" y="11461481"/>
            <a:ext cx="284136" cy="28664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30" name="그림 629">
            <a:extLst>
              <a:ext uri="{FF2B5EF4-FFF2-40B4-BE49-F238E27FC236}">
                <a16:creationId xmlns:a16="http://schemas.microsoft.com/office/drawing/2014/main" id="{6C21AF65-1075-EE4A-BB66-0FB3220AA7B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flipH="1">
            <a:off x="20204626" y="10923654"/>
            <a:ext cx="559263" cy="1155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32" name="그룹 631">
            <a:extLst>
              <a:ext uri="{FF2B5EF4-FFF2-40B4-BE49-F238E27FC236}">
                <a16:creationId xmlns:a16="http://schemas.microsoft.com/office/drawing/2014/main" id="{2D0D465D-19B0-E545-B93B-4517BF0ED68E}"/>
              </a:ext>
            </a:extLst>
          </p:cNvPr>
          <p:cNvGrpSpPr/>
          <p:nvPr/>
        </p:nvGrpSpPr>
        <p:grpSpPr>
          <a:xfrm>
            <a:off x="19938713" y="10900438"/>
            <a:ext cx="514065" cy="323165"/>
            <a:chOff x="5620263" y="3673635"/>
            <a:chExt cx="666460" cy="418969"/>
          </a:xfrm>
        </p:grpSpPr>
        <p:sp>
          <p:nvSpPr>
            <p:cNvPr id="633" name="직사각형 632">
              <a:extLst>
                <a:ext uri="{FF2B5EF4-FFF2-40B4-BE49-F238E27FC236}">
                  <a16:creationId xmlns:a16="http://schemas.microsoft.com/office/drawing/2014/main" id="{7D78DA69-AB65-044C-8CCE-EDC38E908105}"/>
                </a:ext>
              </a:extLst>
            </p:cNvPr>
            <p:cNvSpPr/>
            <p:nvPr/>
          </p:nvSpPr>
          <p:spPr>
            <a:xfrm>
              <a:off x="5667935" y="3674982"/>
              <a:ext cx="618788" cy="37923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34" name="타원 633">
              <a:extLst>
                <a:ext uri="{FF2B5EF4-FFF2-40B4-BE49-F238E27FC236}">
                  <a16:creationId xmlns:a16="http://schemas.microsoft.com/office/drawing/2014/main" id="{19BA6A88-FD21-B84A-8AED-FE09F17AA6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9453" y="3745500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D4145701-7FEE-4B4D-92ED-5EF2DFEDF8DE}"/>
                </a:ext>
              </a:extLst>
            </p:cNvPr>
            <p:cNvSpPr txBox="1"/>
            <p:nvPr/>
          </p:nvSpPr>
          <p:spPr>
            <a:xfrm>
              <a:off x="5620263" y="3673635"/>
              <a:ext cx="303836" cy="418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500" b="1">
                  <a:solidFill>
                    <a:schemeClr val="bg1"/>
                  </a:solidFill>
                </a:rPr>
                <a:t>B</a:t>
              </a:r>
            </a:p>
            <a:p>
              <a:r>
                <a:rPr kumimoji="1" lang="en-US" altLang="ko-KR" sz="500" b="1">
                  <a:solidFill>
                    <a:schemeClr val="bg1"/>
                  </a:solidFill>
                </a:rPr>
                <a:t>S</a:t>
              </a:r>
            </a:p>
            <a:p>
              <a:r>
                <a:rPr kumimoji="1" lang="en-US" altLang="ko-KR" sz="500" b="1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636" name="타원 635">
              <a:extLst>
                <a:ext uri="{FF2B5EF4-FFF2-40B4-BE49-F238E27FC236}">
                  <a16:creationId xmlns:a16="http://schemas.microsoft.com/office/drawing/2014/main" id="{D0C5AC39-BC30-B340-93B3-EE24791F1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4352" y="3746646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37" name="타원 636">
              <a:extLst>
                <a:ext uri="{FF2B5EF4-FFF2-40B4-BE49-F238E27FC236}">
                  <a16:creationId xmlns:a16="http://schemas.microsoft.com/office/drawing/2014/main" id="{B575A83B-9F73-8045-BD1C-D5DB277E4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78178" y="374671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38" name="타원 637">
              <a:extLst>
                <a:ext uri="{FF2B5EF4-FFF2-40B4-BE49-F238E27FC236}">
                  <a16:creationId xmlns:a16="http://schemas.microsoft.com/office/drawing/2014/main" id="{E99584EE-0038-C343-AE79-BD45F9116C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0599" y="3844937"/>
              <a:ext cx="72000" cy="7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39" name="타원 638">
              <a:extLst>
                <a:ext uri="{FF2B5EF4-FFF2-40B4-BE49-F238E27FC236}">
                  <a16:creationId xmlns:a16="http://schemas.microsoft.com/office/drawing/2014/main" id="{707EDBCE-B2F8-AE40-8A60-86BCC5A12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5498" y="3846083"/>
              <a:ext cx="72000" cy="720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40" name="타원 639">
              <a:extLst>
                <a:ext uri="{FF2B5EF4-FFF2-40B4-BE49-F238E27FC236}">
                  <a16:creationId xmlns:a16="http://schemas.microsoft.com/office/drawing/2014/main" id="{6FE677E7-3A07-0A4D-8B23-9B7B481D5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1747" y="3946453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641" name="타원 640">
              <a:extLst>
                <a:ext uri="{FF2B5EF4-FFF2-40B4-BE49-F238E27FC236}">
                  <a16:creationId xmlns:a16="http://schemas.microsoft.com/office/drawing/2014/main" id="{011E7F54-AF77-CB4C-812C-D4F99A5FAB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6645" y="3943483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42" name="직선 연결선[R] 641">
            <a:extLst>
              <a:ext uri="{FF2B5EF4-FFF2-40B4-BE49-F238E27FC236}">
                <a16:creationId xmlns:a16="http://schemas.microsoft.com/office/drawing/2014/main" id="{E6D3E773-61F5-7B4A-A3FE-02B3970B658A}"/>
              </a:ext>
            </a:extLst>
          </p:cNvPr>
          <p:cNvCxnSpPr>
            <a:cxnSpLocks/>
          </p:cNvCxnSpPr>
          <p:nvPr/>
        </p:nvCxnSpPr>
        <p:spPr>
          <a:xfrm>
            <a:off x="20507942" y="11467701"/>
            <a:ext cx="377545" cy="3268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직선 연결선[R] 642">
            <a:extLst>
              <a:ext uri="{FF2B5EF4-FFF2-40B4-BE49-F238E27FC236}">
                <a16:creationId xmlns:a16="http://schemas.microsoft.com/office/drawing/2014/main" id="{45684CC6-AA80-BA47-BEB8-ACE8F259393C}"/>
              </a:ext>
            </a:extLst>
          </p:cNvPr>
          <p:cNvCxnSpPr>
            <a:cxnSpLocks/>
          </p:cNvCxnSpPr>
          <p:nvPr/>
        </p:nvCxnSpPr>
        <p:spPr>
          <a:xfrm>
            <a:off x="20607370" y="11740870"/>
            <a:ext cx="275926" cy="0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8" name="TextBox 657">
            <a:extLst>
              <a:ext uri="{FF2B5EF4-FFF2-40B4-BE49-F238E27FC236}">
                <a16:creationId xmlns:a16="http://schemas.microsoft.com/office/drawing/2014/main" id="{5BA319CF-8A9D-4C4C-9792-63EB7EF267C9}"/>
              </a:ext>
            </a:extLst>
          </p:cNvPr>
          <p:cNvSpPr txBox="1"/>
          <p:nvPr/>
        </p:nvSpPr>
        <p:spPr>
          <a:xfrm>
            <a:off x="19866919" y="10502411"/>
            <a:ext cx="170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onair</a:t>
            </a:r>
            <a:endParaRPr kumimoji="1" lang="ko-KR" altLang="en-US"/>
          </a:p>
        </p:txBody>
      </p:sp>
      <p:pic>
        <p:nvPicPr>
          <p:cNvPr id="659" name="그림 658">
            <a:extLst>
              <a:ext uri="{FF2B5EF4-FFF2-40B4-BE49-F238E27FC236}">
                <a16:creationId xmlns:a16="http://schemas.microsoft.com/office/drawing/2014/main" id="{22C9A545-0A6D-A54A-8211-741E1A14961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121345" y="11390388"/>
            <a:ext cx="123893" cy="1238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3" name="타원 132">
            <a:extLst>
              <a:ext uri="{FF2B5EF4-FFF2-40B4-BE49-F238E27FC236}">
                <a16:creationId xmlns:a16="http://schemas.microsoft.com/office/drawing/2014/main" id="{A5C2509F-59A2-4143-9674-16BC48A4CE13}"/>
              </a:ext>
            </a:extLst>
          </p:cNvPr>
          <p:cNvSpPr/>
          <p:nvPr/>
        </p:nvSpPr>
        <p:spPr>
          <a:xfrm>
            <a:off x="21121245" y="11402482"/>
            <a:ext cx="107722" cy="107722"/>
          </a:xfrm>
          <a:prstGeom prst="ellipse">
            <a:avLst/>
          </a:prstGeom>
          <a:noFill/>
          <a:ln>
            <a:solidFill>
              <a:srgbClr val="00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FBD5CEB0-77D5-3540-B884-13EE783A2BE6}"/>
              </a:ext>
            </a:extLst>
          </p:cNvPr>
          <p:cNvSpPr txBox="1"/>
          <p:nvPr/>
        </p:nvSpPr>
        <p:spPr>
          <a:xfrm>
            <a:off x="21641363" y="12127960"/>
            <a:ext cx="70867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120km/h</a:t>
            </a:r>
            <a:endParaRPr kumimoji="1" lang="ko-KR" altLang="en-US" sz="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EB37C69-0B0C-8B42-8A51-5CEE176BE7DA}"/>
              </a:ext>
            </a:extLst>
          </p:cNvPr>
          <p:cNvSpPr/>
          <p:nvPr/>
        </p:nvSpPr>
        <p:spPr>
          <a:xfrm rot="2700000">
            <a:off x="20349106" y="11062651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3" name="직사각형 662">
            <a:extLst>
              <a:ext uri="{FF2B5EF4-FFF2-40B4-BE49-F238E27FC236}">
                <a16:creationId xmlns:a16="http://schemas.microsoft.com/office/drawing/2014/main" id="{7CCAB954-08AA-8245-84B6-FDA5E358CC9D}"/>
              </a:ext>
            </a:extLst>
          </p:cNvPr>
          <p:cNvSpPr/>
          <p:nvPr/>
        </p:nvSpPr>
        <p:spPr>
          <a:xfrm rot="2700000">
            <a:off x="20311237" y="11101587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4" name="직사각형 663">
            <a:extLst>
              <a:ext uri="{FF2B5EF4-FFF2-40B4-BE49-F238E27FC236}">
                <a16:creationId xmlns:a16="http://schemas.microsoft.com/office/drawing/2014/main" id="{25093034-7A1E-F04F-B87B-DA82C04544E6}"/>
              </a:ext>
            </a:extLst>
          </p:cNvPr>
          <p:cNvSpPr/>
          <p:nvPr/>
        </p:nvSpPr>
        <p:spPr>
          <a:xfrm rot="2700000">
            <a:off x="20384963" y="11100588"/>
            <a:ext cx="45719" cy="4571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7F1C119-1FD5-B844-8F89-570E259ACC18}"/>
              </a:ext>
            </a:extLst>
          </p:cNvPr>
          <p:cNvSpPr txBox="1"/>
          <p:nvPr/>
        </p:nvSpPr>
        <p:spPr>
          <a:xfrm>
            <a:off x="21882056" y="10894026"/>
            <a:ext cx="250390" cy="246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1000"/>
              <a:t>4</a:t>
            </a:r>
          </a:p>
        </p:txBody>
      </p:sp>
      <p:sp>
        <p:nvSpPr>
          <p:cNvPr id="666" name="TextBox 665">
            <a:extLst>
              <a:ext uri="{FF2B5EF4-FFF2-40B4-BE49-F238E27FC236}">
                <a16:creationId xmlns:a16="http://schemas.microsoft.com/office/drawing/2014/main" id="{316A0AEE-5B05-3348-AE89-B50B84462DC7}"/>
              </a:ext>
            </a:extLst>
          </p:cNvPr>
          <p:cNvSpPr txBox="1"/>
          <p:nvPr/>
        </p:nvSpPr>
        <p:spPr>
          <a:xfrm>
            <a:off x="21408908" y="10886203"/>
            <a:ext cx="250390" cy="246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1000"/>
              <a:t>1</a:t>
            </a:r>
            <a:endParaRPr kumimoji="1" lang="ko-KR" altLang="en-US" sz="1000"/>
          </a:p>
        </p:txBody>
      </p:sp>
      <p:pic>
        <p:nvPicPr>
          <p:cNvPr id="667" name="그림 666">
            <a:extLst>
              <a:ext uri="{FF2B5EF4-FFF2-40B4-BE49-F238E27FC236}">
                <a16:creationId xmlns:a16="http://schemas.microsoft.com/office/drawing/2014/main" id="{4AB2B972-B3E7-1E4D-BA45-CFF0F53D0AD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6634" y="10916697"/>
            <a:ext cx="203454" cy="203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BA97FB82-901B-EB4B-ABF5-B36258544C6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1253170" y="10906075"/>
            <a:ext cx="208180" cy="208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8" name="직사각형 667">
            <a:extLst>
              <a:ext uri="{FF2B5EF4-FFF2-40B4-BE49-F238E27FC236}">
                <a16:creationId xmlns:a16="http://schemas.microsoft.com/office/drawing/2014/main" id="{524561E0-3706-374E-B71B-136FB4D23CE4}"/>
              </a:ext>
            </a:extLst>
          </p:cNvPr>
          <p:cNvSpPr/>
          <p:nvPr/>
        </p:nvSpPr>
        <p:spPr>
          <a:xfrm>
            <a:off x="18592865" y="9559304"/>
            <a:ext cx="219242" cy="242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69" name="직선 연결선[R] 668">
            <a:extLst>
              <a:ext uri="{FF2B5EF4-FFF2-40B4-BE49-F238E27FC236}">
                <a16:creationId xmlns:a16="http://schemas.microsoft.com/office/drawing/2014/main" id="{8AFD69E6-D6E6-2E4A-B706-A2DDC6E36070}"/>
              </a:ext>
            </a:extLst>
          </p:cNvPr>
          <p:cNvCxnSpPr>
            <a:cxnSpLocks/>
          </p:cNvCxnSpPr>
          <p:nvPr/>
        </p:nvCxnSpPr>
        <p:spPr>
          <a:xfrm flipH="1">
            <a:off x="18815151" y="9663052"/>
            <a:ext cx="42545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직선 연결선[R] 669">
            <a:extLst>
              <a:ext uri="{FF2B5EF4-FFF2-40B4-BE49-F238E27FC236}">
                <a16:creationId xmlns:a16="http://schemas.microsoft.com/office/drawing/2014/main" id="{FAD53087-E19C-1345-A0B0-44AADF011267}"/>
              </a:ext>
            </a:extLst>
          </p:cNvPr>
          <p:cNvCxnSpPr>
            <a:cxnSpLocks/>
          </p:cNvCxnSpPr>
          <p:nvPr/>
        </p:nvCxnSpPr>
        <p:spPr>
          <a:xfrm flipV="1">
            <a:off x="19235589" y="9653804"/>
            <a:ext cx="0" cy="88006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직선 연결선[R] 670">
            <a:extLst>
              <a:ext uri="{FF2B5EF4-FFF2-40B4-BE49-F238E27FC236}">
                <a16:creationId xmlns:a16="http://schemas.microsoft.com/office/drawing/2014/main" id="{E95B280E-4B6B-6745-AF52-619F2EED0AD3}"/>
              </a:ext>
            </a:extLst>
          </p:cNvPr>
          <p:cNvCxnSpPr>
            <a:cxnSpLocks/>
          </p:cNvCxnSpPr>
          <p:nvPr/>
        </p:nvCxnSpPr>
        <p:spPr>
          <a:xfrm flipH="1">
            <a:off x="19229622" y="10540374"/>
            <a:ext cx="2023758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직선 화살표 연결선 671">
            <a:extLst>
              <a:ext uri="{FF2B5EF4-FFF2-40B4-BE49-F238E27FC236}">
                <a16:creationId xmlns:a16="http://schemas.microsoft.com/office/drawing/2014/main" id="{0F05FA7C-A097-F44B-A14B-C31EECBA6879}"/>
              </a:ext>
            </a:extLst>
          </p:cNvPr>
          <p:cNvCxnSpPr>
            <a:cxnSpLocks/>
          </p:cNvCxnSpPr>
          <p:nvPr/>
        </p:nvCxnSpPr>
        <p:spPr>
          <a:xfrm>
            <a:off x="21251141" y="10535418"/>
            <a:ext cx="0" cy="29348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직선 연결선[R] 672">
            <a:extLst>
              <a:ext uri="{FF2B5EF4-FFF2-40B4-BE49-F238E27FC236}">
                <a16:creationId xmlns:a16="http://schemas.microsoft.com/office/drawing/2014/main" id="{DA0056F5-4098-864B-8A7E-DB5FC64DB944}"/>
              </a:ext>
            </a:extLst>
          </p:cNvPr>
          <p:cNvCxnSpPr>
            <a:cxnSpLocks/>
          </p:cNvCxnSpPr>
          <p:nvPr/>
        </p:nvCxnSpPr>
        <p:spPr>
          <a:xfrm flipH="1">
            <a:off x="14395936" y="12425116"/>
            <a:ext cx="832365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4" name="직사각형 673">
            <a:extLst>
              <a:ext uri="{FF2B5EF4-FFF2-40B4-BE49-F238E27FC236}">
                <a16:creationId xmlns:a16="http://schemas.microsoft.com/office/drawing/2014/main" id="{A89B6D2F-486C-0B42-AB75-F0A130685322}"/>
              </a:ext>
            </a:extLst>
          </p:cNvPr>
          <p:cNvSpPr/>
          <p:nvPr/>
        </p:nvSpPr>
        <p:spPr>
          <a:xfrm rot="5400000">
            <a:off x="21706603" y="12381679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78" name="직선 화살표 연결선 677">
            <a:extLst>
              <a:ext uri="{FF2B5EF4-FFF2-40B4-BE49-F238E27FC236}">
                <a16:creationId xmlns:a16="http://schemas.microsoft.com/office/drawing/2014/main" id="{02BD0A13-A45F-5C4E-B3AD-2B4F3167F1D2}"/>
              </a:ext>
            </a:extLst>
          </p:cNvPr>
          <p:cNvCxnSpPr>
            <a:cxnSpLocks/>
          </p:cNvCxnSpPr>
          <p:nvPr/>
        </p:nvCxnSpPr>
        <p:spPr>
          <a:xfrm flipH="1">
            <a:off x="21370847" y="12897274"/>
            <a:ext cx="13257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직선 화살표 연결선 689">
            <a:extLst>
              <a:ext uri="{FF2B5EF4-FFF2-40B4-BE49-F238E27FC236}">
                <a16:creationId xmlns:a16="http://schemas.microsoft.com/office/drawing/2014/main" id="{DCB3FBEA-92C9-A643-B5CC-EB86C288C85E}"/>
              </a:ext>
            </a:extLst>
          </p:cNvPr>
          <p:cNvCxnSpPr>
            <a:cxnSpLocks/>
          </p:cNvCxnSpPr>
          <p:nvPr/>
        </p:nvCxnSpPr>
        <p:spPr>
          <a:xfrm>
            <a:off x="22722878" y="12415989"/>
            <a:ext cx="0" cy="37852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1" name="직사각형 690">
            <a:extLst>
              <a:ext uri="{FF2B5EF4-FFF2-40B4-BE49-F238E27FC236}">
                <a16:creationId xmlns:a16="http://schemas.microsoft.com/office/drawing/2014/main" id="{23FC7CC6-CF42-9545-BEA1-E87B5B18C3F9}"/>
              </a:ext>
            </a:extLst>
          </p:cNvPr>
          <p:cNvSpPr/>
          <p:nvPr/>
        </p:nvSpPr>
        <p:spPr>
          <a:xfrm>
            <a:off x="21346654" y="12991364"/>
            <a:ext cx="2179111" cy="1006370"/>
          </a:xfrm>
          <a:prstGeom prst="rect">
            <a:avLst/>
          </a:prstGeom>
          <a:gradFill>
            <a:gsLst>
              <a:gs pos="9000">
                <a:schemeClr val="accent5">
                  <a:lumMod val="5000"/>
                  <a:lumOff val="95000"/>
                </a:schemeClr>
              </a:gs>
              <a:gs pos="70000">
                <a:schemeClr val="accent5">
                  <a:lumMod val="45000"/>
                  <a:lumOff val="55000"/>
                </a:schemeClr>
              </a:gs>
              <a:gs pos="85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</a:gradFill>
          <a:ln w="381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93" name="직선 연결선[R] 692">
            <a:extLst>
              <a:ext uri="{FF2B5EF4-FFF2-40B4-BE49-F238E27FC236}">
                <a16:creationId xmlns:a16="http://schemas.microsoft.com/office/drawing/2014/main" id="{4A141E38-973C-5A44-AA7A-2F1A59521891}"/>
              </a:ext>
            </a:extLst>
          </p:cNvPr>
          <p:cNvCxnSpPr>
            <a:cxnSpLocks/>
          </p:cNvCxnSpPr>
          <p:nvPr/>
        </p:nvCxnSpPr>
        <p:spPr>
          <a:xfrm>
            <a:off x="22213999" y="13216469"/>
            <a:ext cx="326876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직선 연결선[R] 693">
            <a:extLst>
              <a:ext uri="{FF2B5EF4-FFF2-40B4-BE49-F238E27FC236}">
                <a16:creationId xmlns:a16="http://schemas.microsoft.com/office/drawing/2014/main" id="{C67E65F4-6D00-9D44-AD03-BB34CD07B5C9}"/>
              </a:ext>
            </a:extLst>
          </p:cNvPr>
          <p:cNvCxnSpPr>
            <a:cxnSpLocks/>
          </p:cNvCxnSpPr>
          <p:nvPr/>
        </p:nvCxnSpPr>
        <p:spPr>
          <a:xfrm>
            <a:off x="22627656" y="13403946"/>
            <a:ext cx="646001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직선 연결선[R] 694">
            <a:extLst>
              <a:ext uri="{FF2B5EF4-FFF2-40B4-BE49-F238E27FC236}">
                <a16:creationId xmlns:a16="http://schemas.microsoft.com/office/drawing/2014/main" id="{B38B9D19-34B6-2246-AB73-C5C6E1404AAB}"/>
              </a:ext>
            </a:extLst>
          </p:cNvPr>
          <p:cNvCxnSpPr>
            <a:cxnSpLocks/>
          </p:cNvCxnSpPr>
          <p:nvPr/>
        </p:nvCxnSpPr>
        <p:spPr>
          <a:xfrm>
            <a:off x="22939581" y="13216470"/>
            <a:ext cx="326876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6" name="TextBox 695">
            <a:extLst>
              <a:ext uri="{FF2B5EF4-FFF2-40B4-BE49-F238E27FC236}">
                <a16:creationId xmlns:a16="http://schemas.microsoft.com/office/drawing/2014/main" id="{04DF23E8-8DE6-BC42-BE64-E19FAA777C88}"/>
              </a:ext>
            </a:extLst>
          </p:cNvPr>
          <p:cNvSpPr txBox="1"/>
          <p:nvPr/>
        </p:nvSpPr>
        <p:spPr>
          <a:xfrm>
            <a:off x="21883186" y="1307160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팀명</a:t>
            </a:r>
          </a:p>
        </p:txBody>
      </p:sp>
      <p:sp>
        <p:nvSpPr>
          <p:cNvPr id="697" name="TextBox 696">
            <a:extLst>
              <a:ext uri="{FF2B5EF4-FFF2-40B4-BE49-F238E27FC236}">
                <a16:creationId xmlns:a16="http://schemas.microsoft.com/office/drawing/2014/main" id="{61699EF0-8C11-FC43-87BB-DEC51AA0D1C9}"/>
              </a:ext>
            </a:extLst>
          </p:cNvPr>
          <p:cNvSpPr txBox="1"/>
          <p:nvPr/>
        </p:nvSpPr>
        <p:spPr>
          <a:xfrm>
            <a:off x="22504759" y="1307861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연고지</a:t>
            </a:r>
          </a:p>
        </p:txBody>
      </p:sp>
      <p:sp>
        <p:nvSpPr>
          <p:cNvPr id="698" name="TextBox 697">
            <a:extLst>
              <a:ext uri="{FF2B5EF4-FFF2-40B4-BE49-F238E27FC236}">
                <a16:creationId xmlns:a16="http://schemas.microsoft.com/office/drawing/2014/main" id="{EF345EA4-7A6E-D940-906B-2A4EBECB1D3B}"/>
              </a:ext>
            </a:extLst>
          </p:cNvPr>
          <p:cNvSpPr txBox="1"/>
          <p:nvPr/>
        </p:nvSpPr>
        <p:spPr>
          <a:xfrm>
            <a:off x="21878390" y="13275577"/>
            <a:ext cx="831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연락처 </a:t>
            </a:r>
            <a:r>
              <a:rPr kumimoji="1" lang="en-US" altLang="ko-KR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팀장</a:t>
            </a:r>
            <a:r>
              <a:rPr kumimoji="1" lang="en-US" altLang="ko-KR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kumimoji="1" lang="ko-KR" altLang="en-US" sz="8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99" name="직선 연결선[R] 698">
            <a:extLst>
              <a:ext uri="{FF2B5EF4-FFF2-40B4-BE49-F238E27FC236}">
                <a16:creationId xmlns:a16="http://schemas.microsoft.com/office/drawing/2014/main" id="{7D4E107A-1CA1-AF4E-844F-5F14370A3422}"/>
              </a:ext>
            </a:extLst>
          </p:cNvPr>
          <p:cNvCxnSpPr>
            <a:cxnSpLocks/>
          </p:cNvCxnSpPr>
          <p:nvPr/>
        </p:nvCxnSpPr>
        <p:spPr>
          <a:xfrm>
            <a:off x="22378499" y="13728082"/>
            <a:ext cx="895157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0" name="TextBox 699">
            <a:extLst>
              <a:ext uri="{FF2B5EF4-FFF2-40B4-BE49-F238E27FC236}">
                <a16:creationId xmlns:a16="http://schemas.microsoft.com/office/drawing/2014/main" id="{1CDB8DC6-7640-DA42-A483-AE8A0153235D}"/>
              </a:ext>
            </a:extLst>
          </p:cNvPr>
          <p:cNvSpPr txBox="1"/>
          <p:nvPr/>
        </p:nvSpPr>
        <p:spPr>
          <a:xfrm>
            <a:off x="21429317" y="13595320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소개 및 가입 조건</a:t>
            </a:r>
          </a:p>
        </p:txBody>
      </p:sp>
      <p:pic>
        <p:nvPicPr>
          <p:cNvPr id="681" name="그림 680">
            <a:extLst>
              <a:ext uri="{FF2B5EF4-FFF2-40B4-BE49-F238E27FC236}">
                <a16:creationId xmlns:a16="http://schemas.microsoft.com/office/drawing/2014/main" id="{98173CE0-B792-D246-BB3B-747D4B712D4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469099" y="13120483"/>
            <a:ext cx="377434" cy="377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01" name="직선 연결선[R] 700">
            <a:extLst>
              <a:ext uri="{FF2B5EF4-FFF2-40B4-BE49-F238E27FC236}">
                <a16:creationId xmlns:a16="http://schemas.microsoft.com/office/drawing/2014/main" id="{673A7E12-B3A2-EC45-A546-3E24420072CF}"/>
              </a:ext>
            </a:extLst>
          </p:cNvPr>
          <p:cNvCxnSpPr>
            <a:cxnSpLocks/>
          </p:cNvCxnSpPr>
          <p:nvPr/>
        </p:nvCxnSpPr>
        <p:spPr>
          <a:xfrm>
            <a:off x="21563245" y="13873225"/>
            <a:ext cx="1723981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2" name="모서리가 둥근 직사각형 701">
            <a:extLst>
              <a:ext uri="{FF2B5EF4-FFF2-40B4-BE49-F238E27FC236}">
                <a16:creationId xmlns:a16="http://schemas.microsoft.com/office/drawing/2014/main" id="{3687FEB9-8E05-A644-9553-0E7F872D5FF1}"/>
              </a:ext>
            </a:extLst>
          </p:cNvPr>
          <p:cNvSpPr/>
          <p:nvPr/>
        </p:nvSpPr>
        <p:spPr>
          <a:xfrm>
            <a:off x="22648617" y="14051479"/>
            <a:ext cx="856950" cy="145472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생성 완료</a:t>
            </a:r>
          </a:p>
        </p:txBody>
      </p:sp>
      <p:cxnSp>
        <p:nvCxnSpPr>
          <p:cNvPr id="703" name="직선 연결선[R] 702">
            <a:extLst>
              <a:ext uri="{FF2B5EF4-FFF2-40B4-BE49-F238E27FC236}">
                <a16:creationId xmlns:a16="http://schemas.microsoft.com/office/drawing/2014/main" id="{D99DC35E-429F-2D42-9722-5EAA58C2F013}"/>
              </a:ext>
            </a:extLst>
          </p:cNvPr>
          <p:cNvCxnSpPr>
            <a:cxnSpLocks/>
          </p:cNvCxnSpPr>
          <p:nvPr/>
        </p:nvCxnSpPr>
        <p:spPr>
          <a:xfrm>
            <a:off x="11616532" y="10133297"/>
            <a:ext cx="0" cy="136567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직선 화살표 연결선 703">
            <a:extLst>
              <a:ext uri="{FF2B5EF4-FFF2-40B4-BE49-F238E27FC236}">
                <a16:creationId xmlns:a16="http://schemas.microsoft.com/office/drawing/2014/main" id="{1949BB62-5F5C-1C4B-8901-6C61E8E49912}"/>
              </a:ext>
            </a:extLst>
          </p:cNvPr>
          <p:cNvCxnSpPr>
            <a:cxnSpLocks/>
          </p:cNvCxnSpPr>
          <p:nvPr/>
        </p:nvCxnSpPr>
        <p:spPr>
          <a:xfrm>
            <a:off x="11604752" y="11498970"/>
            <a:ext cx="222321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직선 연결선[R] 704">
            <a:extLst>
              <a:ext uri="{FF2B5EF4-FFF2-40B4-BE49-F238E27FC236}">
                <a16:creationId xmlns:a16="http://schemas.microsoft.com/office/drawing/2014/main" id="{6FD37AB7-BFF5-C842-B375-945621280BA8}"/>
              </a:ext>
            </a:extLst>
          </p:cNvPr>
          <p:cNvCxnSpPr>
            <a:cxnSpLocks/>
          </p:cNvCxnSpPr>
          <p:nvPr/>
        </p:nvCxnSpPr>
        <p:spPr>
          <a:xfrm>
            <a:off x="15399652" y="7949711"/>
            <a:ext cx="23900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직선 연결선[R] 705">
            <a:extLst>
              <a:ext uri="{FF2B5EF4-FFF2-40B4-BE49-F238E27FC236}">
                <a16:creationId xmlns:a16="http://schemas.microsoft.com/office/drawing/2014/main" id="{B8212BB1-9179-CD47-AE7E-0E43682A43C7}"/>
              </a:ext>
            </a:extLst>
          </p:cNvPr>
          <p:cNvCxnSpPr>
            <a:cxnSpLocks/>
          </p:cNvCxnSpPr>
          <p:nvPr/>
        </p:nvCxnSpPr>
        <p:spPr>
          <a:xfrm flipV="1">
            <a:off x="24079737" y="7372046"/>
            <a:ext cx="0" cy="106579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직선 연결선[R] 706">
            <a:extLst>
              <a:ext uri="{FF2B5EF4-FFF2-40B4-BE49-F238E27FC236}">
                <a16:creationId xmlns:a16="http://schemas.microsoft.com/office/drawing/2014/main" id="{B03F311D-E6DA-A34D-938F-DCC997F3AC53}"/>
              </a:ext>
            </a:extLst>
          </p:cNvPr>
          <p:cNvCxnSpPr>
            <a:cxnSpLocks/>
          </p:cNvCxnSpPr>
          <p:nvPr/>
        </p:nvCxnSpPr>
        <p:spPr>
          <a:xfrm>
            <a:off x="24082298" y="7377102"/>
            <a:ext cx="196728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직선 화살표 연결선 707">
            <a:extLst>
              <a:ext uri="{FF2B5EF4-FFF2-40B4-BE49-F238E27FC236}">
                <a16:creationId xmlns:a16="http://schemas.microsoft.com/office/drawing/2014/main" id="{2FFB6855-D299-A24F-B459-82D69D578586}"/>
              </a:ext>
            </a:extLst>
          </p:cNvPr>
          <p:cNvCxnSpPr>
            <a:cxnSpLocks/>
          </p:cNvCxnSpPr>
          <p:nvPr/>
        </p:nvCxnSpPr>
        <p:spPr>
          <a:xfrm>
            <a:off x="24076722" y="8434987"/>
            <a:ext cx="161913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직선 화살표 연결선 709">
            <a:extLst>
              <a:ext uri="{FF2B5EF4-FFF2-40B4-BE49-F238E27FC236}">
                <a16:creationId xmlns:a16="http://schemas.microsoft.com/office/drawing/2014/main" id="{026E4809-B80B-D443-B9BE-883E4E48F903}"/>
              </a:ext>
            </a:extLst>
          </p:cNvPr>
          <p:cNvCxnSpPr>
            <a:cxnSpLocks/>
          </p:cNvCxnSpPr>
          <p:nvPr/>
        </p:nvCxnSpPr>
        <p:spPr>
          <a:xfrm>
            <a:off x="24757011" y="14905969"/>
            <a:ext cx="219904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직선 연결선[R] 710">
            <a:extLst>
              <a:ext uri="{FF2B5EF4-FFF2-40B4-BE49-F238E27FC236}">
                <a16:creationId xmlns:a16="http://schemas.microsoft.com/office/drawing/2014/main" id="{313F4AA4-6608-624F-9C8C-4863E8629318}"/>
              </a:ext>
            </a:extLst>
          </p:cNvPr>
          <p:cNvCxnSpPr>
            <a:cxnSpLocks/>
          </p:cNvCxnSpPr>
          <p:nvPr/>
        </p:nvCxnSpPr>
        <p:spPr>
          <a:xfrm>
            <a:off x="24762156" y="14026055"/>
            <a:ext cx="0" cy="8852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직선 연결선[R] 711">
            <a:extLst>
              <a:ext uri="{FF2B5EF4-FFF2-40B4-BE49-F238E27FC236}">
                <a16:creationId xmlns:a16="http://schemas.microsoft.com/office/drawing/2014/main" id="{0BA6C433-68EB-BD4E-AFB3-1D5FA81D5555}"/>
              </a:ext>
            </a:extLst>
          </p:cNvPr>
          <p:cNvCxnSpPr>
            <a:cxnSpLocks/>
          </p:cNvCxnSpPr>
          <p:nvPr/>
        </p:nvCxnSpPr>
        <p:spPr>
          <a:xfrm>
            <a:off x="24757011" y="14019780"/>
            <a:ext cx="44169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직선 화살표 연결선 712">
            <a:extLst>
              <a:ext uri="{FF2B5EF4-FFF2-40B4-BE49-F238E27FC236}">
                <a16:creationId xmlns:a16="http://schemas.microsoft.com/office/drawing/2014/main" id="{47F32E71-F1BA-6D44-88DF-A43945534A5F}"/>
              </a:ext>
            </a:extLst>
          </p:cNvPr>
          <p:cNvCxnSpPr>
            <a:cxnSpLocks/>
          </p:cNvCxnSpPr>
          <p:nvPr/>
        </p:nvCxnSpPr>
        <p:spPr>
          <a:xfrm>
            <a:off x="24789499" y="16544269"/>
            <a:ext cx="141698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직선 연결선[R] 713">
            <a:extLst>
              <a:ext uri="{FF2B5EF4-FFF2-40B4-BE49-F238E27FC236}">
                <a16:creationId xmlns:a16="http://schemas.microsoft.com/office/drawing/2014/main" id="{26218C88-6A9E-984A-AC8C-43333045CAAD}"/>
              </a:ext>
            </a:extLst>
          </p:cNvPr>
          <p:cNvCxnSpPr>
            <a:cxnSpLocks/>
          </p:cNvCxnSpPr>
          <p:nvPr/>
        </p:nvCxnSpPr>
        <p:spPr>
          <a:xfrm>
            <a:off x="24794644" y="15664355"/>
            <a:ext cx="0" cy="88526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직선 연결선[R] 714">
            <a:extLst>
              <a:ext uri="{FF2B5EF4-FFF2-40B4-BE49-F238E27FC236}">
                <a16:creationId xmlns:a16="http://schemas.microsoft.com/office/drawing/2014/main" id="{ADEB62DE-1CCB-9D42-A7D8-2C980629F145}"/>
              </a:ext>
            </a:extLst>
          </p:cNvPr>
          <p:cNvCxnSpPr>
            <a:cxnSpLocks/>
          </p:cNvCxnSpPr>
          <p:nvPr/>
        </p:nvCxnSpPr>
        <p:spPr>
          <a:xfrm>
            <a:off x="24789499" y="15658080"/>
            <a:ext cx="441691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TextBox 541">
            <a:extLst>
              <a:ext uri="{FF2B5EF4-FFF2-40B4-BE49-F238E27FC236}">
                <a16:creationId xmlns:a16="http://schemas.microsoft.com/office/drawing/2014/main" id="{2AE49654-CD47-BC41-BBBC-D7CECE8A62CB}"/>
              </a:ext>
            </a:extLst>
          </p:cNvPr>
          <p:cNvSpPr txBox="1"/>
          <p:nvPr/>
        </p:nvSpPr>
        <p:spPr>
          <a:xfrm>
            <a:off x="7364477" y="8813614"/>
            <a:ext cx="13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user/signup</a:t>
            </a:r>
            <a:endParaRPr kumimoji="1" lang="ko-KR" altLang="en-US"/>
          </a:p>
        </p:txBody>
      </p:sp>
      <p:sp>
        <p:nvSpPr>
          <p:cNvPr id="543" name="직사각형 542">
            <a:extLst>
              <a:ext uri="{FF2B5EF4-FFF2-40B4-BE49-F238E27FC236}">
                <a16:creationId xmlns:a16="http://schemas.microsoft.com/office/drawing/2014/main" id="{B2A9C646-A50C-B146-B87B-7DABB78BEE47}"/>
              </a:ext>
            </a:extLst>
          </p:cNvPr>
          <p:cNvSpPr/>
          <p:nvPr/>
        </p:nvSpPr>
        <p:spPr>
          <a:xfrm>
            <a:off x="7413825" y="9160026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6" name="직사각형 545">
            <a:extLst>
              <a:ext uri="{FF2B5EF4-FFF2-40B4-BE49-F238E27FC236}">
                <a16:creationId xmlns:a16="http://schemas.microsoft.com/office/drawing/2014/main" id="{CEF7914F-0291-0447-985A-7BDA4037B54A}"/>
              </a:ext>
            </a:extLst>
          </p:cNvPr>
          <p:cNvSpPr/>
          <p:nvPr/>
        </p:nvSpPr>
        <p:spPr>
          <a:xfrm>
            <a:off x="7413825" y="9162124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/>
              <a:t>LTE   </a:t>
            </a:r>
            <a:r>
              <a:rPr kumimoji="1" lang="ko-KR" altLang="en-US" sz="800"/>
              <a:t>  </a:t>
            </a:r>
            <a:r>
              <a:rPr kumimoji="1" lang="en-US" altLang="ko-KR" sz="800"/>
              <a:t>        </a:t>
            </a:r>
            <a:r>
              <a:rPr kumimoji="1" lang="ko-KR" altLang="en-US" sz="800"/>
              <a:t>오후</a:t>
            </a:r>
            <a:r>
              <a:rPr kumimoji="1" lang="en-US" altLang="ko-KR" sz="800"/>
              <a:t> 12:00</a:t>
            </a:r>
            <a:r>
              <a:rPr kumimoji="1" lang="ko-KR" altLang="en-US" sz="800"/>
              <a:t> </a:t>
            </a:r>
            <a:r>
              <a:rPr kumimoji="1" lang="en-US" altLang="ko-KR" sz="800"/>
              <a:t>     </a:t>
            </a:r>
            <a:r>
              <a:rPr kumimoji="1" lang="ko-KR" altLang="en-US" sz="800"/>
              <a:t>    </a:t>
            </a:r>
            <a:r>
              <a:rPr kumimoji="1" lang="en-US" altLang="ko-KR" sz="800"/>
              <a:t>30%</a:t>
            </a:r>
            <a:endParaRPr kumimoji="1" lang="ko-KR" altLang="en-US" sz="800"/>
          </a:p>
        </p:txBody>
      </p:sp>
      <p:cxnSp>
        <p:nvCxnSpPr>
          <p:cNvPr id="550" name="직선 연결선[R] 549">
            <a:extLst>
              <a:ext uri="{FF2B5EF4-FFF2-40B4-BE49-F238E27FC236}">
                <a16:creationId xmlns:a16="http://schemas.microsoft.com/office/drawing/2014/main" id="{BFE75E57-2387-A443-992D-15E7BD91827A}"/>
              </a:ext>
            </a:extLst>
          </p:cNvPr>
          <p:cNvCxnSpPr>
            <a:cxnSpLocks/>
          </p:cNvCxnSpPr>
          <p:nvPr/>
        </p:nvCxnSpPr>
        <p:spPr>
          <a:xfrm flipV="1">
            <a:off x="7725626" y="9681661"/>
            <a:ext cx="904625" cy="238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TextBox 552">
            <a:extLst>
              <a:ext uri="{FF2B5EF4-FFF2-40B4-BE49-F238E27FC236}">
                <a16:creationId xmlns:a16="http://schemas.microsoft.com/office/drawing/2014/main" id="{F93939A3-68D7-A94A-B5B9-28AF32CEDD6A}"/>
              </a:ext>
            </a:extLst>
          </p:cNvPr>
          <p:cNvSpPr txBox="1"/>
          <p:nvPr/>
        </p:nvSpPr>
        <p:spPr>
          <a:xfrm>
            <a:off x="7640505" y="9491223"/>
            <a:ext cx="2648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1A06E6E8-98BD-544D-A998-9293BF794253}"/>
              </a:ext>
            </a:extLst>
          </p:cNvPr>
          <p:cNvSpPr txBox="1"/>
          <p:nvPr/>
        </p:nvSpPr>
        <p:spPr>
          <a:xfrm>
            <a:off x="7634347" y="9793979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pw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64" name="직선 연결선[R] 563">
            <a:extLst>
              <a:ext uri="{FF2B5EF4-FFF2-40B4-BE49-F238E27FC236}">
                <a16:creationId xmlns:a16="http://schemas.microsoft.com/office/drawing/2014/main" id="{88E2CDEF-4CBC-9940-9C7D-F80A94F0685C}"/>
              </a:ext>
            </a:extLst>
          </p:cNvPr>
          <p:cNvCxnSpPr>
            <a:cxnSpLocks/>
          </p:cNvCxnSpPr>
          <p:nvPr/>
        </p:nvCxnSpPr>
        <p:spPr>
          <a:xfrm>
            <a:off x="7722035" y="9981788"/>
            <a:ext cx="914444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직사각형 600">
            <a:extLst>
              <a:ext uri="{FF2B5EF4-FFF2-40B4-BE49-F238E27FC236}">
                <a16:creationId xmlns:a16="http://schemas.microsoft.com/office/drawing/2014/main" id="{05578788-EAF7-0445-AFA3-FD7BC72FA565}"/>
              </a:ext>
            </a:extLst>
          </p:cNvPr>
          <p:cNvSpPr/>
          <p:nvPr/>
        </p:nvSpPr>
        <p:spPr>
          <a:xfrm>
            <a:off x="7877015" y="11165181"/>
            <a:ext cx="622348" cy="180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가입 완료</a:t>
            </a:r>
            <a:endParaRPr kumimoji="1" lang="en-US" altLang="ko-KR" sz="8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31" name="그림 630">
            <a:extLst>
              <a:ext uri="{FF2B5EF4-FFF2-40B4-BE49-F238E27FC236}">
                <a16:creationId xmlns:a16="http://schemas.microsoft.com/office/drawing/2014/main" id="{58908FE8-2BCD-194F-B742-35C5F72724E4}"/>
              </a:ext>
            </a:extLst>
          </p:cNvPr>
          <p:cNvPicPr>
            <a:picLocks noChangeAspect="1"/>
          </p:cNvPicPr>
          <p:nvPr/>
        </p:nvPicPr>
        <p:blipFill>
          <a:blip r:embed="rId37">
            <a:lum bright="70000" contrast="-70000"/>
          </a:blip>
          <a:stretch>
            <a:fillRect/>
          </a:stretch>
        </p:blipFill>
        <p:spPr>
          <a:xfrm>
            <a:off x="10731667" y="9382012"/>
            <a:ext cx="70812" cy="70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4" name="그림 643">
            <a:extLst>
              <a:ext uri="{FF2B5EF4-FFF2-40B4-BE49-F238E27FC236}">
                <a16:creationId xmlns:a16="http://schemas.microsoft.com/office/drawing/2014/main" id="{676DB859-B5F3-D342-A0D5-28D6DC772635}"/>
              </a:ext>
            </a:extLst>
          </p:cNvPr>
          <p:cNvPicPr>
            <a:picLocks noChangeAspect="1"/>
          </p:cNvPicPr>
          <p:nvPr/>
        </p:nvPicPr>
        <p:blipFill>
          <a:blip r:embed="rId37">
            <a:lum bright="70000" contrast="-70000"/>
          </a:blip>
          <a:stretch>
            <a:fillRect/>
          </a:stretch>
        </p:blipFill>
        <p:spPr>
          <a:xfrm>
            <a:off x="8744703" y="9392286"/>
            <a:ext cx="70812" cy="70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5" name="그림 644">
            <a:extLst>
              <a:ext uri="{FF2B5EF4-FFF2-40B4-BE49-F238E27FC236}">
                <a16:creationId xmlns:a16="http://schemas.microsoft.com/office/drawing/2014/main" id="{6530ED15-0444-A247-B417-173C319C8942}"/>
              </a:ext>
            </a:extLst>
          </p:cNvPr>
          <p:cNvPicPr>
            <a:picLocks noChangeAspect="1"/>
          </p:cNvPicPr>
          <p:nvPr/>
        </p:nvPicPr>
        <p:blipFill>
          <a:blip r:embed="rId37">
            <a:lum bright="70000" contrast="-70000"/>
          </a:blip>
          <a:stretch>
            <a:fillRect/>
          </a:stretch>
        </p:blipFill>
        <p:spPr>
          <a:xfrm>
            <a:off x="24303836" y="8415009"/>
            <a:ext cx="117175" cy="117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6" name="그림 645">
            <a:extLst>
              <a:ext uri="{FF2B5EF4-FFF2-40B4-BE49-F238E27FC236}">
                <a16:creationId xmlns:a16="http://schemas.microsoft.com/office/drawing/2014/main" id="{5726B4D1-88AA-AF4C-B044-1AC1E043B8C9}"/>
              </a:ext>
            </a:extLst>
          </p:cNvPr>
          <p:cNvPicPr>
            <a:picLocks noChangeAspect="1"/>
          </p:cNvPicPr>
          <p:nvPr/>
        </p:nvPicPr>
        <p:blipFill>
          <a:blip r:embed="rId37">
            <a:lum bright="70000" contrast="-70000"/>
          </a:blip>
          <a:stretch>
            <a:fillRect/>
          </a:stretch>
        </p:blipFill>
        <p:spPr>
          <a:xfrm>
            <a:off x="25413091" y="8794587"/>
            <a:ext cx="70812" cy="70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7" name="그림 646">
            <a:extLst>
              <a:ext uri="{FF2B5EF4-FFF2-40B4-BE49-F238E27FC236}">
                <a16:creationId xmlns:a16="http://schemas.microsoft.com/office/drawing/2014/main" id="{C89D81C6-F6B2-B145-B6CE-EAF4FE34A382}"/>
              </a:ext>
            </a:extLst>
          </p:cNvPr>
          <p:cNvPicPr>
            <a:picLocks noChangeAspect="1"/>
          </p:cNvPicPr>
          <p:nvPr/>
        </p:nvPicPr>
        <p:blipFill>
          <a:blip r:embed="rId37">
            <a:lum bright="70000" contrast="-70000"/>
          </a:blip>
          <a:stretch>
            <a:fillRect/>
          </a:stretch>
        </p:blipFill>
        <p:spPr>
          <a:xfrm>
            <a:off x="24312398" y="5598177"/>
            <a:ext cx="117175" cy="117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48" name="직선 연결선[R] 647">
            <a:extLst>
              <a:ext uri="{FF2B5EF4-FFF2-40B4-BE49-F238E27FC236}">
                <a16:creationId xmlns:a16="http://schemas.microsoft.com/office/drawing/2014/main" id="{9F0CC076-01AE-6142-BFBA-6EB9A7554B9B}"/>
              </a:ext>
            </a:extLst>
          </p:cNvPr>
          <p:cNvCxnSpPr>
            <a:cxnSpLocks/>
          </p:cNvCxnSpPr>
          <p:nvPr/>
        </p:nvCxnSpPr>
        <p:spPr>
          <a:xfrm>
            <a:off x="7720323" y="10166357"/>
            <a:ext cx="914444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9" name="TextBox 648">
            <a:extLst>
              <a:ext uri="{FF2B5EF4-FFF2-40B4-BE49-F238E27FC236}">
                <a16:creationId xmlns:a16="http://schemas.microsoft.com/office/drawing/2014/main" id="{508E8F45-9F63-5449-96A8-217E630C7DAE}"/>
              </a:ext>
            </a:extLst>
          </p:cNvPr>
          <p:cNvSpPr txBox="1"/>
          <p:nvPr/>
        </p:nvSpPr>
        <p:spPr>
          <a:xfrm>
            <a:off x="7632637" y="9987475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check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50" name="직선 연결선[R] 649">
            <a:extLst>
              <a:ext uri="{FF2B5EF4-FFF2-40B4-BE49-F238E27FC236}">
                <a16:creationId xmlns:a16="http://schemas.microsoft.com/office/drawing/2014/main" id="{075D5A57-DB8A-2F42-AA15-199DC137B410}"/>
              </a:ext>
            </a:extLst>
          </p:cNvPr>
          <p:cNvCxnSpPr>
            <a:cxnSpLocks/>
          </p:cNvCxnSpPr>
          <p:nvPr/>
        </p:nvCxnSpPr>
        <p:spPr>
          <a:xfrm>
            <a:off x="7708336" y="10529290"/>
            <a:ext cx="914444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TextBox 650">
            <a:extLst>
              <a:ext uri="{FF2B5EF4-FFF2-40B4-BE49-F238E27FC236}">
                <a16:creationId xmlns:a16="http://schemas.microsoft.com/office/drawing/2014/main" id="{49F08223-2078-2446-BFFC-055A8E348D34}"/>
              </a:ext>
            </a:extLst>
          </p:cNvPr>
          <p:cNvSpPr txBox="1"/>
          <p:nvPr/>
        </p:nvSpPr>
        <p:spPr>
          <a:xfrm>
            <a:off x="7620650" y="10350408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name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52" name="직선 연결선[R] 651">
            <a:extLst>
              <a:ext uri="{FF2B5EF4-FFF2-40B4-BE49-F238E27FC236}">
                <a16:creationId xmlns:a16="http://schemas.microsoft.com/office/drawing/2014/main" id="{487B40A8-7682-0C48-AD03-0792137CED8D}"/>
              </a:ext>
            </a:extLst>
          </p:cNvPr>
          <p:cNvCxnSpPr>
            <a:cxnSpLocks/>
          </p:cNvCxnSpPr>
          <p:nvPr/>
        </p:nvCxnSpPr>
        <p:spPr>
          <a:xfrm>
            <a:off x="7706624" y="10757412"/>
            <a:ext cx="914444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3" name="TextBox 652">
            <a:extLst>
              <a:ext uri="{FF2B5EF4-FFF2-40B4-BE49-F238E27FC236}">
                <a16:creationId xmlns:a16="http://schemas.microsoft.com/office/drawing/2014/main" id="{550B311B-9FBE-E64A-AE63-C0659C678896}"/>
              </a:ext>
            </a:extLst>
          </p:cNvPr>
          <p:cNvSpPr txBox="1"/>
          <p:nvPr/>
        </p:nvSpPr>
        <p:spPr>
          <a:xfrm>
            <a:off x="7618938" y="10578530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phone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54" name="직사각형 653">
            <a:extLst>
              <a:ext uri="{FF2B5EF4-FFF2-40B4-BE49-F238E27FC236}">
                <a16:creationId xmlns:a16="http://schemas.microsoft.com/office/drawing/2014/main" id="{9CF4BA44-6A2D-9141-BA5D-8FF250AA861D}"/>
              </a:ext>
            </a:extLst>
          </p:cNvPr>
          <p:cNvSpPr/>
          <p:nvPr/>
        </p:nvSpPr>
        <p:spPr>
          <a:xfrm>
            <a:off x="9661696" y="10655019"/>
            <a:ext cx="160518" cy="102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55" name="직선 화살표 연결선 654">
            <a:extLst>
              <a:ext uri="{FF2B5EF4-FFF2-40B4-BE49-F238E27FC236}">
                <a16:creationId xmlns:a16="http://schemas.microsoft.com/office/drawing/2014/main" id="{6968C53A-10E5-1740-BE54-6DAEA986E9DA}"/>
              </a:ext>
            </a:extLst>
          </p:cNvPr>
          <p:cNvCxnSpPr>
            <a:cxnSpLocks/>
          </p:cNvCxnSpPr>
          <p:nvPr/>
        </p:nvCxnSpPr>
        <p:spPr>
          <a:xfrm flipH="1">
            <a:off x="8907814" y="10708548"/>
            <a:ext cx="750740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6" name="직사각형 655">
            <a:extLst>
              <a:ext uri="{FF2B5EF4-FFF2-40B4-BE49-F238E27FC236}">
                <a16:creationId xmlns:a16="http://schemas.microsoft.com/office/drawing/2014/main" id="{4177CF1F-D076-1F4B-A085-33B91F64A636}"/>
              </a:ext>
            </a:extLst>
          </p:cNvPr>
          <p:cNvSpPr/>
          <p:nvPr/>
        </p:nvSpPr>
        <p:spPr>
          <a:xfrm>
            <a:off x="8238361" y="9708159"/>
            <a:ext cx="401376" cy="128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4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8931F-9263-644F-9D4E-FF3ABE67191C}"/>
              </a:ext>
            </a:extLst>
          </p:cNvPr>
          <p:cNvSpPr txBox="1"/>
          <p:nvPr/>
        </p:nvSpPr>
        <p:spPr>
          <a:xfrm>
            <a:off x="8188971" y="9681661"/>
            <a:ext cx="5100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중복 확인</a:t>
            </a:r>
          </a:p>
        </p:txBody>
      </p:sp>
      <p:cxnSp>
        <p:nvCxnSpPr>
          <p:cNvPr id="571" name="직선 연결선[R] 570">
            <a:extLst>
              <a:ext uri="{FF2B5EF4-FFF2-40B4-BE49-F238E27FC236}">
                <a16:creationId xmlns:a16="http://schemas.microsoft.com/office/drawing/2014/main" id="{DD2BD37A-7059-C747-9796-C4AC0065450D}"/>
              </a:ext>
            </a:extLst>
          </p:cNvPr>
          <p:cNvCxnSpPr>
            <a:cxnSpLocks/>
          </p:cNvCxnSpPr>
          <p:nvPr/>
        </p:nvCxnSpPr>
        <p:spPr>
          <a:xfrm>
            <a:off x="7705772" y="10986049"/>
            <a:ext cx="914444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2" name="TextBox 571">
            <a:extLst>
              <a:ext uri="{FF2B5EF4-FFF2-40B4-BE49-F238E27FC236}">
                <a16:creationId xmlns:a16="http://schemas.microsoft.com/office/drawing/2014/main" id="{48D1A4FB-6C33-6140-B557-2193166076C9}"/>
              </a:ext>
            </a:extLst>
          </p:cNvPr>
          <p:cNvSpPr txBox="1"/>
          <p:nvPr/>
        </p:nvSpPr>
        <p:spPr>
          <a:xfrm>
            <a:off x="7618086" y="10807167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email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B0413BF9-F522-974D-AE18-D2EB5AE18B03}"/>
              </a:ext>
            </a:extLst>
          </p:cNvPr>
          <p:cNvSpPr txBox="1"/>
          <p:nvPr/>
        </p:nvSpPr>
        <p:spPr>
          <a:xfrm>
            <a:off x="7362269" y="11452506"/>
            <a:ext cx="124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user/find</a:t>
            </a:r>
            <a:endParaRPr kumimoji="1" lang="ko-KR" altLang="en-US"/>
          </a:p>
        </p:txBody>
      </p:sp>
      <p:sp>
        <p:nvSpPr>
          <p:cNvPr id="574" name="직사각형 573">
            <a:extLst>
              <a:ext uri="{FF2B5EF4-FFF2-40B4-BE49-F238E27FC236}">
                <a16:creationId xmlns:a16="http://schemas.microsoft.com/office/drawing/2014/main" id="{A5B0F195-B7EA-4B45-AD08-BCD79B88E8F3}"/>
              </a:ext>
            </a:extLst>
          </p:cNvPr>
          <p:cNvSpPr/>
          <p:nvPr/>
        </p:nvSpPr>
        <p:spPr>
          <a:xfrm>
            <a:off x="7411616" y="11770043"/>
            <a:ext cx="1469036" cy="22934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2" name="직사각형 601">
            <a:extLst>
              <a:ext uri="{FF2B5EF4-FFF2-40B4-BE49-F238E27FC236}">
                <a16:creationId xmlns:a16="http://schemas.microsoft.com/office/drawing/2014/main" id="{A3900127-10BF-3C41-BEFE-BC77BE74A0DD}"/>
              </a:ext>
            </a:extLst>
          </p:cNvPr>
          <p:cNvSpPr/>
          <p:nvPr/>
        </p:nvSpPr>
        <p:spPr>
          <a:xfrm>
            <a:off x="7411616" y="11772141"/>
            <a:ext cx="1469036" cy="16333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/>
              <a:t>LTE   </a:t>
            </a:r>
            <a:r>
              <a:rPr kumimoji="1" lang="ko-KR" altLang="en-US" sz="800"/>
              <a:t>  </a:t>
            </a:r>
            <a:r>
              <a:rPr kumimoji="1" lang="en-US" altLang="ko-KR" sz="800"/>
              <a:t>        </a:t>
            </a:r>
            <a:r>
              <a:rPr kumimoji="1" lang="ko-KR" altLang="en-US" sz="800"/>
              <a:t>오후</a:t>
            </a:r>
            <a:r>
              <a:rPr kumimoji="1" lang="en-US" altLang="ko-KR" sz="800"/>
              <a:t> 12:00</a:t>
            </a:r>
            <a:r>
              <a:rPr kumimoji="1" lang="ko-KR" altLang="en-US" sz="800"/>
              <a:t> </a:t>
            </a:r>
            <a:r>
              <a:rPr kumimoji="1" lang="en-US" altLang="ko-KR" sz="800"/>
              <a:t>     </a:t>
            </a:r>
            <a:r>
              <a:rPr kumimoji="1" lang="ko-KR" altLang="en-US" sz="800"/>
              <a:t>    </a:t>
            </a:r>
            <a:r>
              <a:rPr kumimoji="1" lang="en-US" altLang="ko-KR" sz="800"/>
              <a:t>30%</a:t>
            </a:r>
            <a:endParaRPr kumimoji="1" lang="ko-KR" altLang="en-US" sz="800"/>
          </a:p>
        </p:txBody>
      </p:sp>
      <p:cxnSp>
        <p:nvCxnSpPr>
          <p:cNvPr id="604" name="직선 연결선[R] 603">
            <a:extLst>
              <a:ext uri="{FF2B5EF4-FFF2-40B4-BE49-F238E27FC236}">
                <a16:creationId xmlns:a16="http://schemas.microsoft.com/office/drawing/2014/main" id="{37395A05-CC08-9642-84DD-45311EB73668}"/>
              </a:ext>
            </a:extLst>
          </p:cNvPr>
          <p:cNvCxnSpPr>
            <a:cxnSpLocks/>
          </p:cNvCxnSpPr>
          <p:nvPr/>
        </p:nvCxnSpPr>
        <p:spPr>
          <a:xfrm flipV="1">
            <a:off x="7700414" y="13148569"/>
            <a:ext cx="904625" cy="238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TextBox 617">
            <a:extLst>
              <a:ext uri="{FF2B5EF4-FFF2-40B4-BE49-F238E27FC236}">
                <a16:creationId xmlns:a16="http://schemas.microsoft.com/office/drawing/2014/main" id="{8E3150B4-EC83-434F-9BCA-1EBE392549B9}"/>
              </a:ext>
            </a:extLst>
          </p:cNvPr>
          <p:cNvSpPr txBox="1"/>
          <p:nvPr/>
        </p:nvSpPr>
        <p:spPr>
          <a:xfrm>
            <a:off x="7615293" y="12958131"/>
            <a:ext cx="2648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id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61" name="그림 660">
            <a:extLst>
              <a:ext uri="{FF2B5EF4-FFF2-40B4-BE49-F238E27FC236}">
                <a16:creationId xmlns:a16="http://schemas.microsoft.com/office/drawing/2014/main" id="{7FE031C4-072B-4943-BFD9-4EE9BBB337A2}"/>
              </a:ext>
            </a:extLst>
          </p:cNvPr>
          <p:cNvPicPr>
            <a:picLocks noChangeAspect="1"/>
          </p:cNvPicPr>
          <p:nvPr/>
        </p:nvPicPr>
        <p:blipFill>
          <a:blip r:embed="rId37">
            <a:lum bright="70000" contrast="-70000"/>
          </a:blip>
          <a:stretch>
            <a:fillRect/>
          </a:stretch>
        </p:blipFill>
        <p:spPr>
          <a:xfrm>
            <a:off x="8742494" y="12002303"/>
            <a:ext cx="70812" cy="70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75" name="직선 연결선[R] 674">
            <a:extLst>
              <a:ext uri="{FF2B5EF4-FFF2-40B4-BE49-F238E27FC236}">
                <a16:creationId xmlns:a16="http://schemas.microsoft.com/office/drawing/2014/main" id="{1CD3C64C-C9BB-264F-A3BD-4FA9AC9858F8}"/>
              </a:ext>
            </a:extLst>
          </p:cNvPr>
          <p:cNvCxnSpPr>
            <a:cxnSpLocks/>
          </p:cNvCxnSpPr>
          <p:nvPr/>
        </p:nvCxnSpPr>
        <p:spPr>
          <a:xfrm>
            <a:off x="7703313" y="12348697"/>
            <a:ext cx="914444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6" name="TextBox 675">
            <a:extLst>
              <a:ext uri="{FF2B5EF4-FFF2-40B4-BE49-F238E27FC236}">
                <a16:creationId xmlns:a16="http://schemas.microsoft.com/office/drawing/2014/main" id="{22120CB0-A44E-3541-B1F7-8A9AEA37194C}"/>
              </a:ext>
            </a:extLst>
          </p:cNvPr>
          <p:cNvSpPr txBox="1"/>
          <p:nvPr/>
        </p:nvSpPr>
        <p:spPr>
          <a:xfrm>
            <a:off x="7615627" y="12169815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name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83" name="직선 연결선[R] 682">
            <a:extLst>
              <a:ext uri="{FF2B5EF4-FFF2-40B4-BE49-F238E27FC236}">
                <a16:creationId xmlns:a16="http://schemas.microsoft.com/office/drawing/2014/main" id="{A364F234-85A5-0A4C-B057-4D07ECD32C9D}"/>
              </a:ext>
            </a:extLst>
          </p:cNvPr>
          <p:cNvCxnSpPr>
            <a:cxnSpLocks/>
          </p:cNvCxnSpPr>
          <p:nvPr/>
        </p:nvCxnSpPr>
        <p:spPr>
          <a:xfrm>
            <a:off x="7704916" y="12553634"/>
            <a:ext cx="914444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4" name="TextBox 683">
            <a:extLst>
              <a:ext uri="{FF2B5EF4-FFF2-40B4-BE49-F238E27FC236}">
                <a16:creationId xmlns:a16="http://schemas.microsoft.com/office/drawing/2014/main" id="{2CF1941B-C254-7949-A2B0-ABD0D10C2F5C}"/>
              </a:ext>
            </a:extLst>
          </p:cNvPr>
          <p:cNvSpPr txBox="1"/>
          <p:nvPr/>
        </p:nvSpPr>
        <p:spPr>
          <a:xfrm>
            <a:off x="7617230" y="12374752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email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85" name="직사각형 684">
            <a:extLst>
              <a:ext uri="{FF2B5EF4-FFF2-40B4-BE49-F238E27FC236}">
                <a16:creationId xmlns:a16="http://schemas.microsoft.com/office/drawing/2014/main" id="{E54FCB0E-A7B4-2D4E-BC75-92B082C0DDE9}"/>
              </a:ext>
            </a:extLst>
          </p:cNvPr>
          <p:cNvSpPr/>
          <p:nvPr/>
        </p:nvSpPr>
        <p:spPr>
          <a:xfrm>
            <a:off x="9837100" y="10652142"/>
            <a:ext cx="146012" cy="105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86" name="직선 연결선[R] 685">
            <a:extLst>
              <a:ext uri="{FF2B5EF4-FFF2-40B4-BE49-F238E27FC236}">
                <a16:creationId xmlns:a16="http://schemas.microsoft.com/office/drawing/2014/main" id="{106F2A81-E171-C94D-91DD-41409EB07BD1}"/>
              </a:ext>
            </a:extLst>
          </p:cNvPr>
          <p:cNvCxnSpPr>
            <a:cxnSpLocks/>
          </p:cNvCxnSpPr>
          <p:nvPr/>
        </p:nvCxnSpPr>
        <p:spPr>
          <a:xfrm>
            <a:off x="9905101" y="10751661"/>
            <a:ext cx="0" cy="136567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직선 화살표 연결선 686">
            <a:extLst>
              <a:ext uri="{FF2B5EF4-FFF2-40B4-BE49-F238E27FC236}">
                <a16:creationId xmlns:a16="http://schemas.microsoft.com/office/drawing/2014/main" id="{84DC98B3-C2C6-1449-A885-DAB8EC44E2D4}"/>
              </a:ext>
            </a:extLst>
          </p:cNvPr>
          <p:cNvCxnSpPr>
            <a:cxnSpLocks/>
          </p:cNvCxnSpPr>
          <p:nvPr/>
        </p:nvCxnSpPr>
        <p:spPr>
          <a:xfrm flipH="1">
            <a:off x="8870434" y="12110013"/>
            <a:ext cx="1037915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8" name="직사각형 687">
            <a:extLst>
              <a:ext uri="{FF2B5EF4-FFF2-40B4-BE49-F238E27FC236}">
                <a16:creationId xmlns:a16="http://schemas.microsoft.com/office/drawing/2014/main" id="{FD33AFBE-87E5-4247-B2A7-E6BE78138CB5}"/>
              </a:ext>
            </a:extLst>
          </p:cNvPr>
          <p:cNvSpPr/>
          <p:nvPr/>
        </p:nvSpPr>
        <p:spPr>
          <a:xfrm>
            <a:off x="8009954" y="12636204"/>
            <a:ext cx="622348" cy="180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아이디 찾기</a:t>
            </a:r>
            <a:endParaRPr kumimoji="1" lang="en-US" altLang="ko-KR" sz="5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89" name="직선 연결선[R] 688">
            <a:extLst>
              <a:ext uri="{FF2B5EF4-FFF2-40B4-BE49-F238E27FC236}">
                <a16:creationId xmlns:a16="http://schemas.microsoft.com/office/drawing/2014/main" id="{43B8312D-CBE8-8E47-8F88-4C435BC3C675}"/>
              </a:ext>
            </a:extLst>
          </p:cNvPr>
          <p:cNvCxnSpPr>
            <a:cxnSpLocks/>
          </p:cNvCxnSpPr>
          <p:nvPr/>
        </p:nvCxnSpPr>
        <p:spPr>
          <a:xfrm>
            <a:off x="7688936" y="13340735"/>
            <a:ext cx="914444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2" name="TextBox 691">
            <a:extLst>
              <a:ext uri="{FF2B5EF4-FFF2-40B4-BE49-F238E27FC236}">
                <a16:creationId xmlns:a16="http://schemas.microsoft.com/office/drawing/2014/main" id="{578A9BFF-382E-7A49-AC06-43689873E474}"/>
              </a:ext>
            </a:extLst>
          </p:cNvPr>
          <p:cNvSpPr txBox="1"/>
          <p:nvPr/>
        </p:nvSpPr>
        <p:spPr>
          <a:xfrm>
            <a:off x="7601250" y="13161853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name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709" name="직선 연결선[R] 708">
            <a:extLst>
              <a:ext uri="{FF2B5EF4-FFF2-40B4-BE49-F238E27FC236}">
                <a16:creationId xmlns:a16="http://schemas.microsoft.com/office/drawing/2014/main" id="{09EE64D1-62C7-BC4F-B603-CE1C63F20242}"/>
              </a:ext>
            </a:extLst>
          </p:cNvPr>
          <p:cNvCxnSpPr>
            <a:cxnSpLocks/>
          </p:cNvCxnSpPr>
          <p:nvPr/>
        </p:nvCxnSpPr>
        <p:spPr>
          <a:xfrm>
            <a:off x="7690539" y="13545672"/>
            <a:ext cx="914444" cy="0"/>
          </a:xfrm>
          <a:prstGeom prst="line">
            <a:avLst/>
          </a:prstGeom>
          <a:ln w="254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" name="TextBox 715">
            <a:extLst>
              <a:ext uri="{FF2B5EF4-FFF2-40B4-BE49-F238E27FC236}">
                <a16:creationId xmlns:a16="http://schemas.microsoft.com/office/drawing/2014/main" id="{7E6D4E07-8C15-0941-9A9A-9CDCC926819A}"/>
              </a:ext>
            </a:extLst>
          </p:cNvPr>
          <p:cNvSpPr txBox="1"/>
          <p:nvPr/>
        </p:nvSpPr>
        <p:spPr>
          <a:xfrm>
            <a:off x="7602853" y="13366790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email</a:t>
            </a:r>
            <a:endParaRPr kumimoji="1" lang="ko-KR" altLang="en-US" sz="800" b="1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291D16D5-082A-C545-8D1F-B04F8E402431}"/>
              </a:ext>
            </a:extLst>
          </p:cNvPr>
          <p:cNvSpPr/>
          <p:nvPr/>
        </p:nvSpPr>
        <p:spPr>
          <a:xfrm>
            <a:off x="7989826" y="13633992"/>
            <a:ext cx="622348" cy="180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비밀번호 찾기</a:t>
            </a:r>
            <a:endParaRPr kumimoji="1" lang="en-US" altLang="ko-KR" sz="500" b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619" name="직선 연결선[R] 618">
            <a:extLst>
              <a:ext uri="{FF2B5EF4-FFF2-40B4-BE49-F238E27FC236}">
                <a16:creationId xmlns:a16="http://schemas.microsoft.com/office/drawing/2014/main" id="{B436284D-B208-674B-9AA2-98DE47F0261B}"/>
              </a:ext>
            </a:extLst>
          </p:cNvPr>
          <p:cNvCxnSpPr>
            <a:cxnSpLocks/>
          </p:cNvCxnSpPr>
          <p:nvPr/>
        </p:nvCxnSpPr>
        <p:spPr>
          <a:xfrm flipH="1">
            <a:off x="15535629" y="11437718"/>
            <a:ext cx="28934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직선 연결선[R] 627">
            <a:extLst>
              <a:ext uri="{FF2B5EF4-FFF2-40B4-BE49-F238E27FC236}">
                <a16:creationId xmlns:a16="http://schemas.microsoft.com/office/drawing/2014/main" id="{39FD068A-1377-394D-A66B-FA7DC6457D5E}"/>
              </a:ext>
            </a:extLst>
          </p:cNvPr>
          <p:cNvCxnSpPr>
            <a:cxnSpLocks/>
          </p:cNvCxnSpPr>
          <p:nvPr/>
        </p:nvCxnSpPr>
        <p:spPr>
          <a:xfrm flipV="1">
            <a:off x="15683345" y="11444301"/>
            <a:ext cx="0" cy="190215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7" name="TextBox 656">
            <a:extLst>
              <a:ext uri="{FF2B5EF4-FFF2-40B4-BE49-F238E27FC236}">
                <a16:creationId xmlns:a16="http://schemas.microsoft.com/office/drawing/2014/main" id="{9A9C3122-8901-E246-8175-0253808AF8EB}"/>
              </a:ext>
            </a:extLst>
          </p:cNvPr>
          <p:cNvSpPr txBox="1"/>
          <p:nvPr/>
        </p:nvSpPr>
        <p:spPr>
          <a:xfrm>
            <a:off x="24138188" y="5046848"/>
            <a:ext cx="161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main/userinfo</a:t>
            </a:r>
            <a:endParaRPr kumimoji="1" lang="ko-KR" altLang="en-US"/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10267022-6C44-A346-B34D-72FF31767151}"/>
              </a:ext>
            </a:extLst>
          </p:cNvPr>
          <p:cNvSpPr txBox="1"/>
          <p:nvPr/>
        </p:nvSpPr>
        <p:spPr>
          <a:xfrm>
            <a:off x="24954844" y="14232433"/>
            <a:ext cx="181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search/team</a:t>
            </a:r>
            <a:endParaRPr kumimoji="1" lang="ko-KR" altLang="en-US"/>
          </a:p>
        </p:txBody>
      </p:sp>
      <p:pic>
        <p:nvPicPr>
          <p:cNvPr id="677" name="그림 676">
            <a:extLst>
              <a:ext uri="{FF2B5EF4-FFF2-40B4-BE49-F238E27FC236}">
                <a16:creationId xmlns:a16="http://schemas.microsoft.com/office/drawing/2014/main" id="{1BCFA492-662B-D245-B423-D8FCF8898AF8}"/>
              </a:ext>
            </a:extLst>
          </p:cNvPr>
          <p:cNvPicPr>
            <a:picLocks/>
          </p:cNvPicPr>
          <p:nvPr/>
        </p:nvPicPr>
        <p:blipFill>
          <a:blip r:embed="rId16">
            <a:alphaModFix amt="75000"/>
          </a:blip>
          <a:stretch>
            <a:fillRect/>
          </a:stretch>
        </p:blipFill>
        <p:spPr>
          <a:xfrm>
            <a:off x="11826315" y="12970521"/>
            <a:ext cx="2296800" cy="1472400"/>
          </a:xfrm>
          <a:prstGeom prst="rect">
            <a:avLst/>
          </a:prstGeom>
        </p:spPr>
      </p:pic>
      <p:sp>
        <p:nvSpPr>
          <p:cNvPr id="679" name="직사각형 678">
            <a:extLst>
              <a:ext uri="{FF2B5EF4-FFF2-40B4-BE49-F238E27FC236}">
                <a16:creationId xmlns:a16="http://schemas.microsoft.com/office/drawing/2014/main" id="{BEA3EC5B-5720-E34B-A3AA-74C7CA9C7DBF}"/>
              </a:ext>
            </a:extLst>
          </p:cNvPr>
          <p:cNvSpPr/>
          <p:nvPr/>
        </p:nvSpPr>
        <p:spPr>
          <a:xfrm rot="5400000">
            <a:off x="12243114" y="12557856"/>
            <a:ext cx="1469036" cy="2293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 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BAACABE-6961-964A-8C16-884D7648A67F}"/>
              </a:ext>
            </a:extLst>
          </p:cNvPr>
          <p:cNvSpPr/>
          <p:nvPr/>
        </p:nvSpPr>
        <p:spPr>
          <a:xfrm>
            <a:off x="12804568" y="13646319"/>
            <a:ext cx="397852" cy="939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" b="1">
                <a:solidFill>
                  <a:schemeClr val="tx1"/>
                </a:solidFill>
              </a:rPr>
              <a:t>경기 코드</a:t>
            </a:r>
          </a:p>
        </p:txBody>
      </p:sp>
      <p:sp>
        <p:nvSpPr>
          <p:cNvPr id="682" name="TextBox 681">
            <a:extLst>
              <a:ext uri="{FF2B5EF4-FFF2-40B4-BE49-F238E27FC236}">
                <a16:creationId xmlns:a16="http://schemas.microsoft.com/office/drawing/2014/main" id="{10BF7444-94DF-C449-9EED-941A5CEF7C4C}"/>
              </a:ext>
            </a:extLst>
          </p:cNvPr>
          <p:cNvSpPr txBox="1"/>
          <p:nvPr/>
        </p:nvSpPr>
        <p:spPr>
          <a:xfrm>
            <a:off x="11753946" y="12635757"/>
            <a:ext cx="210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record/confirmcode</a:t>
            </a:r>
            <a:endParaRPr kumimoji="1" lang="ko-KR" altLang="en-US"/>
          </a:p>
        </p:txBody>
      </p:sp>
      <p:cxnSp>
        <p:nvCxnSpPr>
          <p:cNvPr id="718" name="직선 연결선[R] 717">
            <a:extLst>
              <a:ext uri="{FF2B5EF4-FFF2-40B4-BE49-F238E27FC236}">
                <a16:creationId xmlns:a16="http://schemas.microsoft.com/office/drawing/2014/main" id="{1D02DA48-2264-414B-9A43-3BC01DA7F136}"/>
              </a:ext>
            </a:extLst>
          </p:cNvPr>
          <p:cNvCxnSpPr>
            <a:cxnSpLocks/>
          </p:cNvCxnSpPr>
          <p:nvPr/>
        </p:nvCxnSpPr>
        <p:spPr>
          <a:xfrm>
            <a:off x="13610506" y="12183649"/>
            <a:ext cx="0" cy="34480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직선 연결선[R] 718">
            <a:extLst>
              <a:ext uri="{FF2B5EF4-FFF2-40B4-BE49-F238E27FC236}">
                <a16:creationId xmlns:a16="http://schemas.microsoft.com/office/drawing/2014/main" id="{085E852F-3AF1-3B4F-9AA8-F38A9651364C}"/>
              </a:ext>
            </a:extLst>
          </p:cNvPr>
          <p:cNvCxnSpPr>
            <a:cxnSpLocks/>
          </p:cNvCxnSpPr>
          <p:nvPr/>
        </p:nvCxnSpPr>
        <p:spPr>
          <a:xfrm flipH="1">
            <a:off x="11502189" y="12528450"/>
            <a:ext cx="211110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직선 연결선[R] 719">
            <a:extLst>
              <a:ext uri="{FF2B5EF4-FFF2-40B4-BE49-F238E27FC236}">
                <a16:creationId xmlns:a16="http://schemas.microsoft.com/office/drawing/2014/main" id="{70BEC71C-1D98-E24A-9BBA-AED11C3F10AC}"/>
              </a:ext>
            </a:extLst>
          </p:cNvPr>
          <p:cNvCxnSpPr>
            <a:cxnSpLocks/>
          </p:cNvCxnSpPr>
          <p:nvPr/>
        </p:nvCxnSpPr>
        <p:spPr>
          <a:xfrm>
            <a:off x="11502189" y="12528450"/>
            <a:ext cx="0" cy="1145066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" name="직사각형 720">
            <a:extLst>
              <a:ext uri="{FF2B5EF4-FFF2-40B4-BE49-F238E27FC236}">
                <a16:creationId xmlns:a16="http://schemas.microsoft.com/office/drawing/2014/main" id="{19580AFD-6D07-2747-8D97-E54F946FEBA7}"/>
              </a:ext>
            </a:extLst>
          </p:cNvPr>
          <p:cNvSpPr/>
          <p:nvPr/>
        </p:nvSpPr>
        <p:spPr>
          <a:xfrm>
            <a:off x="13265220" y="13600975"/>
            <a:ext cx="413262" cy="199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확 인</a:t>
            </a:r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8990A8E-8F3B-D14F-8453-91DA14D810E5}"/>
              </a:ext>
            </a:extLst>
          </p:cNvPr>
          <p:cNvSpPr/>
          <p:nvPr/>
        </p:nvSpPr>
        <p:spPr>
          <a:xfrm>
            <a:off x="13242160" y="13584784"/>
            <a:ext cx="446810" cy="215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96" name="직선 화살표 연결선 395">
            <a:extLst>
              <a:ext uri="{FF2B5EF4-FFF2-40B4-BE49-F238E27FC236}">
                <a16:creationId xmlns:a16="http://schemas.microsoft.com/office/drawing/2014/main" id="{DCD20261-3499-8A49-AB38-BBC35D55AAF0}"/>
              </a:ext>
            </a:extLst>
          </p:cNvPr>
          <p:cNvCxnSpPr>
            <a:cxnSpLocks/>
            <a:stCxn id="721" idx="2"/>
          </p:cNvCxnSpPr>
          <p:nvPr/>
        </p:nvCxnSpPr>
        <p:spPr>
          <a:xfrm>
            <a:off x="13471851" y="13800075"/>
            <a:ext cx="0" cy="101320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D13CBF51-9C98-B340-BF7E-E522E19C3C3D}"/>
              </a:ext>
            </a:extLst>
          </p:cNvPr>
          <p:cNvSpPr/>
          <p:nvPr/>
        </p:nvSpPr>
        <p:spPr>
          <a:xfrm>
            <a:off x="13633954" y="15938309"/>
            <a:ext cx="413262" cy="199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확 인</a:t>
            </a: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C3E9D34A-F83E-0B4D-95EB-8BCD075F9A2E}"/>
              </a:ext>
            </a:extLst>
          </p:cNvPr>
          <p:cNvCxnSpPr>
            <a:cxnSpLocks/>
          </p:cNvCxnSpPr>
          <p:nvPr/>
        </p:nvCxnSpPr>
        <p:spPr>
          <a:xfrm>
            <a:off x="13812024" y="16151192"/>
            <a:ext cx="0" cy="50051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6" name="직사각형 725">
            <a:extLst>
              <a:ext uri="{FF2B5EF4-FFF2-40B4-BE49-F238E27FC236}">
                <a16:creationId xmlns:a16="http://schemas.microsoft.com/office/drawing/2014/main" id="{F9B5E173-742B-374F-AA3E-05BF0B5F1378}"/>
              </a:ext>
            </a:extLst>
          </p:cNvPr>
          <p:cNvSpPr/>
          <p:nvPr/>
        </p:nvSpPr>
        <p:spPr>
          <a:xfrm>
            <a:off x="13599150" y="15919924"/>
            <a:ext cx="457455" cy="231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59AAD553-A864-904C-ADFF-BC034B169FAC}"/>
              </a:ext>
            </a:extLst>
          </p:cNvPr>
          <p:cNvSpPr txBox="1"/>
          <p:nvPr/>
        </p:nvSpPr>
        <p:spPr>
          <a:xfrm>
            <a:off x="14673792" y="12439239"/>
            <a:ext cx="143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team</a:t>
            </a:r>
            <a:endParaRPr kumimoji="1" lang="ko-KR" altLang="en-US"/>
          </a:p>
        </p:txBody>
      </p:sp>
      <p:sp>
        <p:nvSpPr>
          <p:cNvPr id="728" name="TextBox 727">
            <a:extLst>
              <a:ext uri="{FF2B5EF4-FFF2-40B4-BE49-F238E27FC236}">
                <a16:creationId xmlns:a16="http://schemas.microsoft.com/office/drawing/2014/main" id="{7FEE8F29-BD02-D14A-B498-75138A4C194D}"/>
              </a:ext>
            </a:extLst>
          </p:cNvPr>
          <p:cNvSpPr txBox="1"/>
          <p:nvPr/>
        </p:nvSpPr>
        <p:spPr>
          <a:xfrm>
            <a:off x="21206351" y="12479657"/>
            <a:ext cx="143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team/create</a:t>
            </a:r>
            <a:endParaRPr kumimoji="1" lang="ko-KR" altLang="en-US"/>
          </a:p>
        </p:txBody>
      </p:sp>
      <p:sp>
        <p:nvSpPr>
          <p:cNvPr id="729" name="TextBox 728">
            <a:extLst>
              <a:ext uri="{FF2B5EF4-FFF2-40B4-BE49-F238E27FC236}">
                <a16:creationId xmlns:a16="http://schemas.microsoft.com/office/drawing/2014/main" id="{FF75F647-BCD9-8A41-86A0-4D9334BF160A}"/>
              </a:ext>
            </a:extLst>
          </p:cNvPr>
          <p:cNvSpPr txBox="1"/>
          <p:nvPr/>
        </p:nvSpPr>
        <p:spPr>
          <a:xfrm>
            <a:off x="17354771" y="12452323"/>
            <a:ext cx="16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team/setlineup</a:t>
            </a:r>
            <a:endParaRPr kumimoji="1" lang="ko-KR" altLang="en-US"/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9B595C85-D5D1-DC40-98A4-A23716B98A94}"/>
              </a:ext>
            </a:extLst>
          </p:cNvPr>
          <p:cNvSpPr txBox="1"/>
          <p:nvPr/>
        </p:nvSpPr>
        <p:spPr>
          <a:xfrm>
            <a:off x="17335742" y="14405473"/>
            <a:ext cx="2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team/memberinfo</a:t>
            </a:r>
            <a:endParaRPr kumimoji="1" lang="ko-KR" altLang="en-US"/>
          </a:p>
        </p:txBody>
      </p:sp>
      <p:sp>
        <p:nvSpPr>
          <p:cNvPr id="731" name="TextBox 730">
            <a:extLst>
              <a:ext uri="{FF2B5EF4-FFF2-40B4-BE49-F238E27FC236}">
                <a16:creationId xmlns:a16="http://schemas.microsoft.com/office/drawing/2014/main" id="{76F6331F-AD26-2249-97AE-472EC67B6F71}"/>
              </a:ext>
            </a:extLst>
          </p:cNvPr>
          <p:cNvSpPr txBox="1"/>
          <p:nvPr/>
        </p:nvSpPr>
        <p:spPr>
          <a:xfrm>
            <a:off x="14673791" y="14429985"/>
            <a:ext cx="229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team/applicationform</a:t>
            </a:r>
            <a:endParaRPr kumimoji="1" lang="ko-KR" altLang="en-US"/>
          </a:p>
        </p:txBody>
      </p:sp>
      <p:cxnSp>
        <p:nvCxnSpPr>
          <p:cNvPr id="832" name="직선 연결선[R] 831">
            <a:extLst>
              <a:ext uri="{FF2B5EF4-FFF2-40B4-BE49-F238E27FC236}">
                <a16:creationId xmlns:a16="http://schemas.microsoft.com/office/drawing/2014/main" id="{786EF2B6-C055-C745-B1BD-D08E9E16483B}"/>
              </a:ext>
            </a:extLst>
          </p:cNvPr>
          <p:cNvCxnSpPr>
            <a:cxnSpLocks/>
          </p:cNvCxnSpPr>
          <p:nvPr/>
        </p:nvCxnSpPr>
        <p:spPr>
          <a:xfrm>
            <a:off x="18173346" y="8334107"/>
            <a:ext cx="58534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8" name="직선 연결선[R] 1297">
            <a:extLst>
              <a:ext uri="{FF2B5EF4-FFF2-40B4-BE49-F238E27FC236}">
                <a16:creationId xmlns:a16="http://schemas.microsoft.com/office/drawing/2014/main" id="{E0BA1830-3A63-3D45-9B6F-5CAF18057A62}"/>
              </a:ext>
            </a:extLst>
          </p:cNvPr>
          <p:cNvCxnSpPr>
            <a:cxnSpLocks/>
          </p:cNvCxnSpPr>
          <p:nvPr/>
        </p:nvCxnSpPr>
        <p:spPr>
          <a:xfrm>
            <a:off x="14257572" y="12100436"/>
            <a:ext cx="0" cy="473129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9" name="직선 연결선[R] 1298">
            <a:extLst>
              <a:ext uri="{FF2B5EF4-FFF2-40B4-BE49-F238E27FC236}">
                <a16:creationId xmlns:a16="http://schemas.microsoft.com/office/drawing/2014/main" id="{5DA568F1-0D7C-144F-9E69-1933F81F7636}"/>
              </a:ext>
            </a:extLst>
          </p:cNvPr>
          <p:cNvCxnSpPr>
            <a:cxnSpLocks/>
          </p:cNvCxnSpPr>
          <p:nvPr/>
        </p:nvCxnSpPr>
        <p:spPr>
          <a:xfrm flipH="1">
            <a:off x="14261619" y="16833704"/>
            <a:ext cx="10073195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직선 연결선[R] 1299">
            <a:extLst>
              <a:ext uri="{FF2B5EF4-FFF2-40B4-BE49-F238E27FC236}">
                <a16:creationId xmlns:a16="http://schemas.microsoft.com/office/drawing/2014/main" id="{C58CBED8-042F-EA42-A9AE-067DB4411E1C}"/>
              </a:ext>
            </a:extLst>
          </p:cNvPr>
          <p:cNvCxnSpPr>
            <a:cxnSpLocks/>
          </p:cNvCxnSpPr>
          <p:nvPr/>
        </p:nvCxnSpPr>
        <p:spPr>
          <a:xfrm>
            <a:off x="24334814" y="12987867"/>
            <a:ext cx="0" cy="3846227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13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2027</TotalTime>
  <Words>693</Words>
  <Application>Microsoft Macintosh PowerPoint</Application>
  <PresentationFormat>사용자 지정</PresentationFormat>
  <Paragraphs>392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PilGi</vt:lpstr>
      <vt:lpstr>맑은 고딕</vt:lpstr>
      <vt:lpstr>Arial</vt:lpstr>
      <vt:lpstr>Bauhaus 93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shinminwook</dc:creator>
  <cp:lastModifiedBy>shinminwook</cp:lastModifiedBy>
  <cp:revision>427</cp:revision>
  <cp:lastPrinted>2019-07-20T04:37:49Z</cp:lastPrinted>
  <dcterms:created xsi:type="dcterms:W3CDTF">2019-07-15T11:55:05Z</dcterms:created>
  <dcterms:modified xsi:type="dcterms:W3CDTF">2019-08-15T05:13:10Z</dcterms:modified>
</cp:coreProperties>
</file>